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65" r:id="rId12"/>
    <p:sldId id="268" r:id="rId13"/>
    <p:sldId id="267" r:id="rId14"/>
    <p:sldId id="271" r:id="rId15"/>
    <p:sldId id="272" r:id="rId16"/>
    <p:sldId id="274" r:id="rId17"/>
    <p:sldId id="276" r:id="rId18"/>
    <p:sldId id="273" r:id="rId19"/>
    <p:sldId id="270" r:id="rId20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63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C90"/>
    <a:srgbClr val="B8CCE0"/>
    <a:srgbClr val="A9B5C0"/>
    <a:srgbClr val="2B4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72" d="100"/>
          <a:sy n="72" d="100"/>
        </p:scale>
        <p:origin x="68" y="508"/>
      </p:cViewPr>
      <p:guideLst>
        <p:guide pos="416"/>
        <p:guide pos="7256"/>
        <p:guide orient="horz" pos="663"/>
        <p:guide orient="horz" pos="712"/>
        <p:guide orient="horz" pos="3928"/>
        <p:guide orient="horz" pos="7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 descr="f5452278-58a4-456a-95bf-b0e13e9c68ef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9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 descr="d47f100e-4b5c-4d60-8d19-72ed8e05af32"/>
          <p:cNvGrpSpPr/>
          <p:nvPr/>
        </p:nvGrpSpPr>
        <p:grpSpPr>
          <a:xfrm>
            <a:off x="-1201" y="1878354"/>
            <a:ext cx="12194401" cy="4991892"/>
            <a:chOff x="-1201" y="1878354"/>
            <a:chExt cx="12194401" cy="4991892"/>
          </a:xfrm>
        </p:grpSpPr>
        <p:sp>
          <p:nvSpPr>
            <p:cNvPr id="26" name="椭圆 25" descr="e7818870-b1da-4085-99a5-d3aa33b5e249"/>
            <p:cNvSpPr/>
            <p:nvPr/>
          </p:nvSpPr>
          <p:spPr>
            <a:xfrm>
              <a:off x="1820757" y="5384431"/>
              <a:ext cx="855061" cy="855061"/>
            </a:xfrm>
            <a:prstGeom prst="ellipse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 descr="24ee91cc-8a21-4f41-94c7-2995dab90544"/>
            <p:cNvSpPr/>
            <p:nvPr/>
          </p:nvSpPr>
          <p:spPr>
            <a:xfrm flipH="1">
              <a:off x="9856877" y="5341397"/>
              <a:ext cx="692237" cy="692237"/>
            </a:xfrm>
            <a:prstGeom prst="ellipse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任意多边形: 形状 27" descr="5b5b51a1-224d-4067-b5bb-cd700894900e"/>
            <p:cNvSpPr/>
            <p:nvPr/>
          </p:nvSpPr>
          <p:spPr>
            <a:xfrm>
              <a:off x="1200" y="1878354"/>
              <a:ext cx="1127125" cy="2159876"/>
            </a:xfrm>
            <a:custGeom>
              <a:avLst/>
              <a:gdLst>
                <a:gd name="connsiteX0" fmla="*/ 47187 w 1127125"/>
                <a:gd name="connsiteY0" fmla="*/ 0 h 2159876"/>
                <a:gd name="connsiteX1" fmla="*/ 1127125 w 1127125"/>
                <a:gd name="connsiteY1" fmla="*/ 1079938 h 2159876"/>
                <a:gd name="connsiteX2" fmla="*/ 47187 w 1127125"/>
                <a:gd name="connsiteY2" fmla="*/ 2159876 h 2159876"/>
                <a:gd name="connsiteX3" fmla="*/ 0 w 1127125"/>
                <a:gd name="connsiteY3" fmla="*/ 2157493 h 2159876"/>
                <a:gd name="connsiteX4" fmla="*/ 0 w 1127125"/>
                <a:gd name="connsiteY4" fmla="*/ 2383 h 21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7125" h="2159876">
                  <a:moveTo>
                    <a:pt x="47187" y="0"/>
                  </a:moveTo>
                  <a:cubicBezTo>
                    <a:pt x="643620" y="0"/>
                    <a:pt x="1127125" y="483505"/>
                    <a:pt x="1127125" y="1079938"/>
                  </a:cubicBezTo>
                  <a:cubicBezTo>
                    <a:pt x="1127125" y="1676371"/>
                    <a:pt x="643620" y="2159876"/>
                    <a:pt x="47187" y="2159876"/>
                  </a:cubicBezTo>
                  <a:lnTo>
                    <a:pt x="0" y="2157493"/>
                  </a:lnTo>
                  <a:lnTo>
                    <a:pt x="0" y="23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任意多边形: 形状 28" descr="3e6d9561-80dd-4116-abe1-aa1db404ab7c"/>
            <p:cNvSpPr/>
            <p:nvPr/>
          </p:nvSpPr>
          <p:spPr>
            <a:xfrm flipH="1">
              <a:off x="11150854" y="2044214"/>
              <a:ext cx="1042345" cy="2156080"/>
            </a:xfrm>
            <a:custGeom>
              <a:avLst/>
              <a:gdLst>
                <a:gd name="connsiteX0" fmla="*/ 0 w 1042345"/>
                <a:gd name="connsiteY0" fmla="*/ 0 h 2156080"/>
                <a:gd name="connsiteX1" fmla="*/ 0 w 1042345"/>
                <a:gd name="connsiteY1" fmla="*/ 2156080 h 2156080"/>
                <a:gd name="connsiteX2" fmla="*/ 72824 w 1042345"/>
                <a:gd name="connsiteY2" fmla="*/ 2152403 h 2156080"/>
                <a:gd name="connsiteX3" fmla="*/ 1042345 w 1042345"/>
                <a:gd name="connsiteY3" fmla="*/ 1078040 h 2156080"/>
                <a:gd name="connsiteX4" fmla="*/ 72824 w 1042345"/>
                <a:gd name="connsiteY4" fmla="*/ 3678 h 21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2345" h="2156080">
                  <a:moveTo>
                    <a:pt x="0" y="0"/>
                  </a:moveTo>
                  <a:lnTo>
                    <a:pt x="0" y="2156080"/>
                  </a:lnTo>
                  <a:lnTo>
                    <a:pt x="72824" y="2152403"/>
                  </a:lnTo>
                  <a:cubicBezTo>
                    <a:pt x="617389" y="2097099"/>
                    <a:pt x="1042345" y="1637196"/>
                    <a:pt x="1042345" y="1078040"/>
                  </a:cubicBezTo>
                  <a:cubicBezTo>
                    <a:pt x="1042345" y="518884"/>
                    <a:pt x="617389" y="58981"/>
                    <a:pt x="72824" y="3678"/>
                  </a:cubicBezTo>
                  <a:close/>
                </a:path>
              </a:pathLst>
            </a:cu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任意多边形: 形状 29" descr="543f0040-842d-4979-8e63-c582e198fbf0"/>
            <p:cNvSpPr/>
            <p:nvPr/>
          </p:nvSpPr>
          <p:spPr>
            <a:xfrm>
              <a:off x="-1201" y="4366153"/>
              <a:ext cx="848221" cy="987712"/>
            </a:xfrm>
            <a:custGeom>
              <a:avLst/>
              <a:gdLst>
                <a:gd name="connsiteX0" fmla="*/ 354365 w 848221"/>
                <a:gd name="connsiteY0" fmla="*/ 0 h 987712"/>
                <a:gd name="connsiteX1" fmla="*/ 848221 w 848221"/>
                <a:gd name="connsiteY1" fmla="*/ 493856 h 987712"/>
                <a:gd name="connsiteX2" fmla="*/ 354365 w 848221"/>
                <a:gd name="connsiteY2" fmla="*/ 987712 h 987712"/>
                <a:gd name="connsiteX3" fmla="*/ 5156 w 848221"/>
                <a:gd name="connsiteY3" fmla="*/ 843065 h 987712"/>
                <a:gd name="connsiteX4" fmla="*/ 0 w 848221"/>
                <a:gd name="connsiteY4" fmla="*/ 836816 h 987712"/>
                <a:gd name="connsiteX5" fmla="*/ 0 w 848221"/>
                <a:gd name="connsiteY5" fmla="*/ 150897 h 987712"/>
                <a:gd name="connsiteX6" fmla="*/ 5156 w 848221"/>
                <a:gd name="connsiteY6" fmla="*/ 144647 h 987712"/>
                <a:gd name="connsiteX7" fmla="*/ 354365 w 848221"/>
                <a:gd name="connsiteY7" fmla="*/ 0 h 98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221" h="987712">
                  <a:moveTo>
                    <a:pt x="354365" y="0"/>
                  </a:moveTo>
                  <a:cubicBezTo>
                    <a:pt x="627114" y="0"/>
                    <a:pt x="848221" y="221107"/>
                    <a:pt x="848221" y="493856"/>
                  </a:cubicBezTo>
                  <a:cubicBezTo>
                    <a:pt x="848221" y="766605"/>
                    <a:pt x="627114" y="987712"/>
                    <a:pt x="354365" y="987712"/>
                  </a:cubicBezTo>
                  <a:cubicBezTo>
                    <a:pt x="217991" y="987712"/>
                    <a:pt x="94527" y="932436"/>
                    <a:pt x="5156" y="843065"/>
                  </a:cubicBezTo>
                  <a:lnTo>
                    <a:pt x="0" y="836816"/>
                  </a:lnTo>
                  <a:lnTo>
                    <a:pt x="0" y="150897"/>
                  </a:lnTo>
                  <a:lnTo>
                    <a:pt x="5156" y="144647"/>
                  </a:lnTo>
                  <a:cubicBezTo>
                    <a:pt x="94527" y="55277"/>
                    <a:pt x="217991" y="0"/>
                    <a:pt x="354365" y="0"/>
                  </a:cubicBezTo>
                  <a:close/>
                </a:path>
              </a:pathLst>
            </a:cu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任意多边形: 形状 30" descr="17b66e33-200b-4de2-817e-fdeec9e73ea3"/>
            <p:cNvSpPr/>
            <p:nvPr/>
          </p:nvSpPr>
          <p:spPr>
            <a:xfrm>
              <a:off x="1200" y="5828702"/>
              <a:ext cx="1636791" cy="1041544"/>
            </a:xfrm>
            <a:custGeom>
              <a:avLst/>
              <a:gdLst>
                <a:gd name="connsiteX0" fmla="*/ 422109 w 1636791"/>
                <a:gd name="connsiteY0" fmla="*/ 0 h 1041544"/>
                <a:gd name="connsiteX1" fmla="*/ 1605222 w 1636791"/>
                <a:gd name="connsiteY1" fmla="*/ 881702 h 1041544"/>
                <a:gd name="connsiteX2" fmla="*/ 1636791 w 1636791"/>
                <a:gd name="connsiteY2" fmla="*/ 1041544 h 1041544"/>
                <a:gd name="connsiteX3" fmla="*/ 0 w 1636791"/>
                <a:gd name="connsiteY3" fmla="*/ 1041544 h 1041544"/>
                <a:gd name="connsiteX4" fmla="*/ 0 w 1636791"/>
                <a:gd name="connsiteY4" fmla="*/ 77197 h 1041544"/>
                <a:gd name="connsiteX5" fmla="*/ 55102 w 1636791"/>
                <a:gd name="connsiteY5" fmla="*/ 55486 h 1041544"/>
                <a:gd name="connsiteX6" fmla="*/ 422109 w 1636791"/>
                <a:gd name="connsiteY6" fmla="*/ 0 h 104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6791" h="1041544">
                  <a:moveTo>
                    <a:pt x="422109" y="0"/>
                  </a:moveTo>
                  <a:cubicBezTo>
                    <a:pt x="981249" y="0"/>
                    <a:pt x="1453544" y="371825"/>
                    <a:pt x="1605222" y="881702"/>
                  </a:cubicBezTo>
                  <a:lnTo>
                    <a:pt x="1636791" y="1041544"/>
                  </a:lnTo>
                  <a:lnTo>
                    <a:pt x="0" y="1041544"/>
                  </a:lnTo>
                  <a:lnTo>
                    <a:pt x="0" y="77197"/>
                  </a:lnTo>
                  <a:lnTo>
                    <a:pt x="55102" y="55486"/>
                  </a:lnTo>
                  <a:cubicBezTo>
                    <a:pt x="171039" y="19426"/>
                    <a:pt x="294306" y="0"/>
                    <a:pt x="422109" y="0"/>
                  </a:cubicBezTo>
                  <a:close/>
                </a:path>
              </a:pathLst>
            </a:cu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任意多边形: 形状 31" descr="1bc6ec80-ec67-4b2f-b1be-b8d923955ca8"/>
            <p:cNvSpPr/>
            <p:nvPr/>
          </p:nvSpPr>
          <p:spPr>
            <a:xfrm>
              <a:off x="2088757" y="6606370"/>
              <a:ext cx="899803" cy="263876"/>
            </a:xfrm>
            <a:custGeom>
              <a:avLst/>
              <a:gdLst>
                <a:gd name="connsiteX0" fmla="*/ 449901 w 899803"/>
                <a:gd name="connsiteY0" fmla="*/ 0 h 263876"/>
                <a:gd name="connsiteX1" fmla="*/ 880984 w 899803"/>
                <a:gd name="connsiteY1" fmla="*/ 229205 h 263876"/>
                <a:gd name="connsiteX2" fmla="*/ 899803 w 899803"/>
                <a:gd name="connsiteY2" fmla="*/ 263876 h 263876"/>
                <a:gd name="connsiteX3" fmla="*/ 0 w 899803"/>
                <a:gd name="connsiteY3" fmla="*/ 263876 h 263876"/>
                <a:gd name="connsiteX4" fmla="*/ 18819 w 899803"/>
                <a:gd name="connsiteY4" fmla="*/ 229205 h 263876"/>
                <a:gd name="connsiteX5" fmla="*/ 449901 w 899803"/>
                <a:gd name="connsiteY5" fmla="*/ 0 h 26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9803" h="263876">
                  <a:moveTo>
                    <a:pt x="449901" y="0"/>
                  </a:moveTo>
                  <a:cubicBezTo>
                    <a:pt x="629348" y="0"/>
                    <a:pt x="787560" y="90919"/>
                    <a:pt x="880984" y="229205"/>
                  </a:cubicBezTo>
                  <a:lnTo>
                    <a:pt x="899803" y="263876"/>
                  </a:lnTo>
                  <a:lnTo>
                    <a:pt x="0" y="263876"/>
                  </a:lnTo>
                  <a:lnTo>
                    <a:pt x="18819" y="229205"/>
                  </a:lnTo>
                  <a:cubicBezTo>
                    <a:pt x="112243" y="90919"/>
                    <a:pt x="270454" y="0"/>
                    <a:pt x="44990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任意多边形: 形状 32" descr="eea0855d-1aa9-43eb-adbb-ba09d8640357"/>
            <p:cNvSpPr/>
            <p:nvPr/>
          </p:nvSpPr>
          <p:spPr>
            <a:xfrm>
              <a:off x="3072675" y="6215646"/>
              <a:ext cx="1891639" cy="653614"/>
            </a:xfrm>
            <a:custGeom>
              <a:avLst/>
              <a:gdLst>
                <a:gd name="connsiteX0" fmla="*/ 945819 w 1891639"/>
                <a:gd name="connsiteY0" fmla="*/ 0 h 653614"/>
                <a:gd name="connsiteX1" fmla="*/ 1881211 w 1891639"/>
                <a:gd name="connsiteY1" fmla="*/ 620019 h 653614"/>
                <a:gd name="connsiteX2" fmla="*/ 1891639 w 1891639"/>
                <a:gd name="connsiteY2" fmla="*/ 653614 h 653614"/>
                <a:gd name="connsiteX3" fmla="*/ 0 w 1891639"/>
                <a:gd name="connsiteY3" fmla="*/ 653614 h 653614"/>
                <a:gd name="connsiteX4" fmla="*/ 10428 w 1891639"/>
                <a:gd name="connsiteY4" fmla="*/ 620019 h 653614"/>
                <a:gd name="connsiteX5" fmla="*/ 945819 w 1891639"/>
                <a:gd name="connsiteY5" fmla="*/ 0 h 65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1639" h="653614">
                  <a:moveTo>
                    <a:pt x="945819" y="0"/>
                  </a:moveTo>
                  <a:cubicBezTo>
                    <a:pt x="1366316" y="0"/>
                    <a:pt x="1727100" y="255660"/>
                    <a:pt x="1881211" y="620019"/>
                  </a:cubicBezTo>
                  <a:lnTo>
                    <a:pt x="1891639" y="653614"/>
                  </a:lnTo>
                  <a:lnTo>
                    <a:pt x="0" y="653614"/>
                  </a:lnTo>
                  <a:lnTo>
                    <a:pt x="10428" y="620019"/>
                  </a:lnTo>
                  <a:cubicBezTo>
                    <a:pt x="164539" y="255660"/>
                    <a:pt x="525323" y="0"/>
                    <a:pt x="94581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任意多边形: 形状 33" descr="0e808f17-4724-4199-b223-e16273851c18"/>
            <p:cNvSpPr/>
            <p:nvPr/>
          </p:nvSpPr>
          <p:spPr>
            <a:xfrm flipH="1">
              <a:off x="11500965" y="4705901"/>
              <a:ext cx="692235" cy="987712"/>
            </a:xfrm>
            <a:custGeom>
              <a:avLst/>
              <a:gdLst>
                <a:gd name="connsiteX0" fmla="*/ 198379 w 692235"/>
                <a:gd name="connsiteY0" fmla="*/ 0 h 987712"/>
                <a:gd name="connsiteX1" fmla="*/ 6148 w 692235"/>
                <a:gd name="connsiteY1" fmla="*/ 38810 h 987712"/>
                <a:gd name="connsiteX2" fmla="*/ 0 w 692235"/>
                <a:gd name="connsiteY2" fmla="*/ 42147 h 987712"/>
                <a:gd name="connsiteX3" fmla="*/ 0 w 692235"/>
                <a:gd name="connsiteY3" fmla="*/ 945566 h 987712"/>
                <a:gd name="connsiteX4" fmla="*/ 6148 w 692235"/>
                <a:gd name="connsiteY4" fmla="*/ 948903 h 987712"/>
                <a:gd name="connsiteX5" fmla="*/ 198379 w 692235"/>
                <a:gd name="connsiteY5" fmla="*/ 987712 h 987712"/>
                <a:gd name="connsiteX6" fmla="*/ 692235 w 692235"/>
                <a:gd name="connsiteY6" fmla="*/ 493856 h 987712"/>
                <a:gd name="connsiteX7" fmla="*/ 198379 w 692235"/>
                <a:gd name="connsiteY7" fmla="*/ 0 h 98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235" h="987712">
                  <a:moveTo>
                    <a:pt x="198379" y="0"/>
                  </a:moveTo>
                  <a:cubicBezTo>
                    <a:pt x="130192" y="0"/>
                    <a:pt x="65233" y="13819"/>
                    <a:pt x="6148" y="38810"/>
                  </a:cubicBezTo>
                  <a:lnTo>
                    <a:pt x="0" y="42147"/>
                  </a:lnTo>
                  <a:lnTo>
                    <a:pt x="0" y="945566"/>
                  </a:lnTo>
                  <a:lnTo>
                    <a:pt x="6148" y="948903"/>
                  </a:lnTo>
                  <a:cubicBezTo>
                    <a:pt x="65233" y="973893"/>
                    <a:pt x="130192" y="987712"/>
                    <a:pt x="198379" y="987712"/>
                  </a:cubicBezTo>
                  <a:cubicBezTo>
                    <a:pt x="471128" y="987712"/>
                    <a:pt x="692235" y="766605"/>
                    <a:pt x="692235" y="493856"/>
                  </a:cubicBezTo>
                  <a:cubicBezTo>
                    <a:pt x="692235" y="221107"/>
                    <a:pt x="471128" y="0"/>
                    <a:pt x="198379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任意多边形: 形状 34" descr="ae271bec-ed84-44f2-bbb9-b8c9744fdf53"/>
            <p:cNvSpPr/>
            <p:nvPr/>
          </p:nvSpPr>
          <p:spPr>
            <a:xfrm flipH="1">
              <a:off x="10403865" y="5754090"/>
              <a:ext cx="1789334" cy="1116156"/>
            </a:xfrm>
            <a:custGeom>
              <a:avLst/>
              <a:gdLst>
                <a:gd name="connsiteX0" fmla="*/ 561116 w 1789334"/>
                <a:gd name="connsiteY0" fmla="*/ 0 h 1116156"/>
                <a:gd name="connsiteX1" fmla="*/ 26048 w 1789334"/>
                <a:gd name="connsiteY1" fmla="*/ 121704 h 1116156"/>
                <a:gd name="connsiteX2" fmla="*/ 0 w 1789334"/>
                <a:gd name="connsiteY2" fmla="*/ 136675 h 1116156"/>
                <a:gd name="connsiteX3" fmla="*/ 0 w 1789334"/>
                <a:gd name="connsiteY3" fmla="*/ 1116156 h 1116156"/>
                <a:gd name="connsiteX4" fmla="*/ 1789334 w 1789334"/>
                <a:gd name="connsiteY4" fmla="*/ 1116156 h 1116156"/>
                <a:gd name="connsiteX5" fmla="*/ 1788922 w 1789334"/>
                <a:gd name="connsiteY5" fmla="*/ 1107991 h 1116156"/>
                <a:gd name="connsiteX6" fmla="*/ 561116 w 1789334"/>
                <a:gd name="connsiteY6" fmla="*/ 0 h 111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9334" h="1116156">
                  <a:moveTo>
                    <a:pt x="561116" y="0"/>
                  </a:moveTo>
                  <a:cubicBezTo>
                    <a:pt x="369411" y="0"/>
                    <a:pt x="187914" y="43709"/>
                    <a:pt x="26048" y="121704"/>
                  </a:cubicBezTo>
                  <a:lnTo>
                    <a:pt x="0" y="136675"/>
                  </a:lnTo>
                  <a:lnTo>
                    <a:pt x="0" y="1116156"/>
                  </a:lnTo>
                  <a:lnTo>
                    <a:pt x="1789334" y="1116156"/>
                  </a:lnTo>
                  <a:lnTo>
                    <a:pt x="1788922" y="1107991"/>
                  </a:lnTo>
                  <a:cubicBezTo>
                    <a:pt x="1725720" y="485649"/>
                    <a:pt x="1200133" y="0"/>
                    <a:pt x="561116" y="0"/>
                  </a:cubicBezTo>
                  <a:close/>
                </a:path>
              </a:pathLst>
            </a:cu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任意多边形: 形状 35" descr="84a55dd8-6eb3-42a3-9d15-a3d544dd406e"/>
            <p:cNvSpPr/>
            <p:nvPr/>
          </p:nvSpPr>
          <p:spPr>
            <a:xfrm flipH="1">
              <a:off x="9196640" y="6606370"/>
              <a:ext cx="899802" cy="263876"/>
            </a:xfrm>
            <a:custGeom>
              <a:avLst/>
              <a:gdLst>
                <a:gd name="connsiteX0" fmla="*/ 449901 w 899802"/>
                <a:gd name="connsiteY0" fmla="*/ 0 h 263876"/>
                <a:gd name="connsiteX1" fmla="*/ 18818 w 899802"/>
                <a:gd name="connsiteY1" fmla="*/ 229205 h 263876"/>
                <a:gd name="connsiteX2" fmla="*/ 0 w 899802"/>
                <a:gd name="connsiteY2" fmla="*/ 263876 h 263876"/>
                <a:gd name="connsiteX3" fmla="*/ 899802 w 899802"/>
                <a:gd name="connsiteY3" fmla="*/ 263876 h 263876"/>
                <a:gd name="connsiteX4" fmla="*/ 880984 w 899802"/>
                <a:gd name="connsiteY4" fmla="*/ 229205 h 263876"/>
                <a:gd name="connsiteX5" fmla="*/ 449901 w 899802"/>
                <a:gd name="connsiteY5" fmla="*/ 0 h 26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9802" h="263876">
                  <a:moveTo>
                    <a:pt x="449901" y="0"/>
                  </a:moveTo>
                  <a:cubicBezTo>
                    <a:pt x="270454" y="0"/>
                    <a:pt x="112242" y="90919"/>
                    <a:pt x="18818" y="229205"/>
                  </a:cubicBezTo>
                  <a:lnTo>
                    <a:pt x="0" y="263876"/>
                  </a:lnTo>
                  <a:lnTo>
                    <a:pt x="899802" y="263876"/>
                  </a:lnTo>
                  <a:lnTo>
                    <a:pt x="880984" y="229205"/>
                  </a:lnTo>
                  <a:cubicBezTo>
                    <a:pt x="787560" y="90919"/>
                    <a:pt x="629348" y="0"/>
                    <a:pt x="44990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任意多边形: 形状 36" descr="09b848d5-0584-4075-a9d4-219e981cdae9"/>
            <p:cNvSpPr/>
            <p:nvPr/>
          </p:nvSpPr>
          <p:spPr>
            <a:xfrm flipH="1">
              <a:off x="7405566" y="6216632"/>
              <a:ext cx="1891640" cy="653614"/>
            </a:xfrm>
            <a:custGeom>
              <a:avLst/>
              <a:gdLst>
                <a:gd name="connsiteX0" fmla="*/ 945820 w 1891640"/>
                <a:gd name="connsiteY0" fmla="*/ 0 h 653614"/>
                <a:gd name="connsiteX1" fmla="*/ 10429 w 1891640"/>
                <a:gd name="connsiteY1" fmla="*/ 620019 h 653614"/>
                <a:gd name="connsiteX2" fmla="*/ 0 w 1891640"/>
                <a:gd name="connsiteY2" fmla="*/ 653614 h 653614"/>
                <a:gd name="connsiteX3" fmla="*/ 1891640 w 1891640"/>
                <a:gd name="connsiteY3" fmla="*/ 653614 h 653614"/>
                <a:gd name="connsiteX4" fmla="*/ 1881211 w 1891640"/>
                <a:gd name="connsiteY4" fmla="*/ 620019 h 653614"/>
                <a:gd name="connsiteX5" fmla="*/ 945820 w 1891640"/>
                <a:gd name="connsiteY5" fmla="*/ 0 h 65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1640" h="653614">
                  <a:moveTo>
                    <a:pt x="945820" y="0"/>
                  </a:moveTo>
                  <a:cubicBezTo>
                    <a:pt x="525324" y="0"/>
                    <a:pt x="164540" y="255660"/>
                    <a:pt x="10429" y="620019"/>
                  </a:cubicBezTo>
                  <a:lnTo>
                    <a:pt x="0" y="653614"/>
                  </a:lnTo>
                  <a:lnTo>
                    <a:pt x="1891640" y="653614"/>
                  </a:lnTo>
                  <a:lnTo>
                    <a:pt x="1881211" y="620019"/>
                  </a:lnTo>
                  <a:cubicBezTo>
                    <a:pt x="1727100" y="255660"/>
                    <a:pt x="1366317" y="0"/>
                    <a:pt x="94582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椭圆 37" descr="86c92cc4-a628-46d5-82cf-1f3f3a1ecbd1"/>
            <p:cNvSpPr/>
            <p:nvPr/>
          </p:nvSpPr>
          <p:spPr>
            <a:xfrm flipH="1">
              <a:off x="10885098" y="4511084"/>
              <a:ext cx="467056" cy="467056"/>
            </a:xfrm>
            <a:prstGeom prst="ellipse">
              <a:avLst/>
            </a:prstGeom>
            <a:solidFill>
              <a:schemeClr val="accent1">
                <a:lumMod val="7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椭圆 38" descr="b2ae1a31-4fcd-4369-bf7d-7bd5e199357f"/>
            <p:cNvSpPr/>
            <p:nvPr/>
          </p:nvSpPr>
          <p:spPr>
            <a:xfrm flipH="1">
              <a:off x="8878643" y="5983104"/>
              <a:ext cx="467056" cy="467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任意多边形: 形状 39" descr="9323607a-c684-4f54-b70d-017e20db9c75"/>
            <p:cNvSpPr/>
            <p:nvPr/>
          </p:nvSpPr>
          <p:spPr>
            <a:xfrm>
              <a:off x="4978719" y="6015185"/>
              <a:ext cx="2474653" cy="855061"/>
            </a:xfrm>
            <a:custGeom>
              <a:avLst/>
              <a:gdLst>
                <a:gd name="connsiteX0" fmla="*/ 945819 w 1891639"/>
                <a:gd name="connsiteY0" fmla="*/ 0 h 653614"/>
                <a:gd name="connsiteX1" fmla="*/ 1881211 w 1891639"/>
                <a:gd name="connsiteY1" fmla="*/ 620019 h 653614"/>
                <a:gd name="connsiteX2" fmla="*/ 1891639 w 1891639"/>
                <a:gd name="connsiteY2" fmla="*/ 653614 h 653614"/>
                <a:gd name="connsiteX3" fmla="*/ 0 w 1891639"/>
                <a:gd name="connsiteY3" fmla="*/ 653614 h 653614"/>
                <a:gd name="connsiteX4" fmla="*/ 10428 w 1891639"/>
                <a:gd name="connsiteY4" fmla="*/ 620019 h 653614"/>
                <a:gd name="connsiteX5" fmla="*/ 945819 w 1891639"/>
                <a:gd name="connsiteY5" fmla="*/ 0 h 65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1639" h="653614">
                  <a:moveTo>
                    <a:pt x="945819" y="0"/>
                  </a:moveTo>
                  <a:cubicBezTo>
                    <a:pt x="1366316" y="0"/>
                    <a:pt x="1727100" y="255660"/>
                    <a:pt x="1881211" y="620019"/>
                  </a:cubicBezTo>
                  <a:lnTo>
                    <a:pt x="1891639" y="653614"/>
                  </a:lnTo>
                  <a:lnTo>
                    <a:pt x="0" y="653614"/>
                  </a:lnTo>
                  <a:lnTo>
                    <a:pt x="10428" y="620019"/>
                  </a:lnTo>
                  <a:cubicBezTo>
                    <a:pt x="164539" y="255660"/>
                    <a:pt x="525323" y="0"/>
                    <a:pt x="945819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椭圆 40" descr="a8b43df8-b33a-40f3-a622-a6ba6c7999e0"/>
            <p:cNvSpPr/>
            <p:nvPr/>
          </p:nvSpPr>
          <p:spPr>
            <a:xfrm flipH="1">
              <a:off x="995831" y="5120337"/>
              <a:ext cx="467056" cy="467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6" name="组合 45" descr="f93a84e9-8cc8-49de-acb2-7b815d7e1e47"/>
          <p:cNvGrpSpPr/>
          <p:nvPr/>
        </p:nvGrpSpPr>
        <p:grpSpPr>
          <a:xfrm>
            <a:off x="5898798" y="4492924"/>
            <a:ext cx="394404" cy="479501"/>
            <a:chOff x="5898799" y="5417043"/>
            <a:chExt cx="394404" cy="479501"/>
          </a:xfrm>
        </p:grpSpPr>
        <p:sp>
          <p:nvSpPr>
            <p:cNvPr id="48" name="任意多边形: 形状 47" descr="4c06cbc7-c4c0-4454-b9d3-4e422dad3d82"/>
            <p:cNvSpPr/>
            <p:nvPr/>
          </p:nvSpPr>
          <p:spPr>
            <a:xfrm>
              <a:off x="6096002" y="5675236"/>
              <a:ext cx="2305" cy="221308"/>
            </a:xfrm>
            <a:custGeom>
              <a:avLst/>
              <a:gdLst>
                <a:gd name="connsiteX0" fmla="*/ 0 w 9525"/>
                <a:gd name="connsiteY0" fmla="*/ 0 h 914400"/>
                <a:gd name="connsiteX1" fmla="*/ 0 w 9525"/>
                <a:gd name="connsiteY1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14400">
                  <a:moveTo>
                    <a:pt x="0" y="0"/>
                  </a:moveTo>
                  <a:lnTo>
                    <a:pt x="0" y="914400"/>
                  </a:lnTo>
                </a:path>
              </a:pathLst>
            </a:custGeom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49" name="任意多边形: 形状 48" descr="36c20384-2908-4db4-a97c-662074f76522"/>
            <p:cNvSpPr/>
            <p:nvPr/>
          </p:nvSpPr>
          <p:spPr>
            <a:xfrm>
              <a:off x="6040674" y="5564582"/>
              <a:ext cx="110654" cy="110654"/>
            </a:xfrm>
            <a:custGeom>
              <a:avLst/>
              <a:gdLst>
                <a:gd name="connsiteX0" fmla="*/ 457200 w 457200"/>
                <a:gd name="connsiteY0" fmla="*/ 228600 h 457200"/>
                <a:gd name="connsiteX1" fmla="*/ 228600 w 457200"/>
                <a:gd name="connsiteY1" fmla="*/ 457200 h 457200"/>
                <a:gd name="connsiteX2" fmla="*/ 0 w 457200"/>
                <a:gd name="connsiteY2" fmla="*/ 228600 h 457200"/>
                <a:gd name="connsiteX3" fmla="*/ 228600 w 457200"/>
                <a:gd name="connsiteY3" fmla="*/ 0 h 457200"/>
                <a:gd name="connsiteX4" fmla="*/ 45720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>
                  <a:moveTo>
                    <a:pt x="457200" y="228600"/>
                  </a:moveTo>
                  <a:cubicBezTo>
                    <a:pt x="457200" y="354852"/>
                    <a:pt x="354852" y="457200"/>
                    <a:pt x="228600" y="457200"/>
                  </a:cubicBezTo>
                  <a:cubicBezTo>
                    <a:pt x="102348" y="457200"/>
                    <a:pt x="0" y="354852"/>
                    <a:pt x="0" y="228600"/>
                  </a:cubicBezTo>
                  <a:cubicBezTo>
                    <a:pt x="0" y="102348"/>
                    <a:pt x="102348" y="0"/>
                    <a:pt x="228600" y="0"/>
                  </a:cubicBezTo>
                  <a:cubicBezTo>
                    <a:pt x="354852" y="0"/>
                    <a:pt x="457200" y="102348"/>
                    <a:pt x="457200" y="22860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50" name="任意多边形: 形状 49" descr="a2a78bec-96aa-47c7-b80b-699848bd0cf2"/>
            <p:cNvSpPr/>
            <p:nvPr/>
          </p:nvSpPr>
          <p:spPr>
            <a:xfrm>
              <a:off x="5898799" y="5417043"/>
              <a:ext cx="394404" cy="479501"/>
            </a:xfrm>
            <a:custGeom>
              <a:avLst/>
              <a:gdLst>
                <a:gd name="connsiteX0" fmla="*/ 1629597 w 1629596"/>
                <a:gd name="connsiteY0" fmla="*/ 721953 h 1981200"/>
                <a:gd name="connsiteX1" fmla="*/ 1348200 w 1629596"/>
                <a:gd name="connsiteY1" fmla="*/ 0 h 1981200"/>
                <a:gd name="connsiteX2" fmla="*/ 281400 w 1629596"/>
                <a:gd name="connsiteY2" fmla="*/ 0 h 1981200"/>
                <a:gd name="connsiteX3" fmla="*/ 0 w 1629596"/>
                <a:gd name="connsiteY3" fmla="*/ 721957 h 1981200"/>
                <a:gd name="connsiteX4" fmla="*/ 814800 w 1629596"/>
                <a:gd name="connsiteY4" fmla="*/ 198120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596" h="1981200">
                  <a:moveTo>
                    <a:pt x="1629597" y="721953"/>
                  </a:moveTo>
                  <a:cubicBezTo>
                    <a:pt x="1448304" y="525279"/>
                    <a:pt x="1347823" y="267484"/>
                    <a:pt x="1348200" y="0"/>
                  </a:cubicBezTo>
                  <a:lnTo>
                    <a:pt x="281400" y="0"/>
                  </a:lnTo>
                  <a:cubicBezTo>
                    <a:pt x="281778" y="267486"/>
                    <a:pt x="181295" y="525282"/>
                    <a:pt x="0" y="721957"/>
                  </a:cubicBezTo>
                  <a:lnTo>
                    <a:pt x="814800" y="198120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标题 1" descr="a5beaae1-98f1-4d73-aab3-d09cdd5bf9e4"/>
          <p:cNvSpPr>
            <a:spLocks noGrp="1"/>
          </p:cNvSpPr>
          <p:nvPr>
            <p:ph type="ctrTitle" hasCustomPrompt="1"/>
          </p:nvPr>
        </p:nvSpPr>
        <p:spPr>
          <a:xfrm>
            <a:off x="1505556" y="1489572"/>
            <a:ext cx="9180888" cy="158324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3" name="副标题 2" descr="73163e88-b149-4102-953c-5bba8fa753ac"/>
          <p:cNvSpPr>
            <a:spLocks noGrp="1"/>
          </p:cNvSpPr>
          <p:nvPr>
            <p:ph type="subTitle" idx="1" hasCustomPrompt="1"/>
          </p:nvPr>
        </p:nvSpPr>
        <p:spPr>
          <a:xfrm>
            <a:off x="1505556" y="3133289"/>
            <a:ext cx="9180888" cy="112748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</a:t>
            </a:r>
          </a:p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文本占位符 3" descr="bbb1f5c1-862f-4e79-b387-e1ba7edb2a2e"/>
          <p:cNvSpPr>
            <a:spLocks noGrp="1"/>
          </p:cNvSpPr>
          <p:nvPr>
            <p:ph type="body" sz="quarter" idx="13" hasCustomPrompt="1"/>
          </p:nvPr>
        </p:nvSpPr>
        <p:spPr>
          <a:xfrm>
            <a:off x="3163449" y="5144742"/>
            <a:ext cx="2801700" cy="4364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" name="文本占位符 4" descr="b7409ffa-1542-4150-b3c1-a24c51cebd80"/>
          <p:cNvSpPr>
            <a:spLocks noGrp="1"/>
          </p:cNvSpPr>
          <p:nvPr>
            <p:ph type="body" sz="quarter" idx="14" hasCustomPrompt="1"/>
          </p:nvPr>
        </p:nvSpPr>
        <p:spPr>
          <a:xfrm>
            <a:off x="6245319" y="5144742"/>
            <a:ext cx="2801700" cy="4364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cf73472a-ec5d-40b8-9bdf-291e1f56e73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 descr="230886db-a164-4279-8c5b-69559d510f9c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 descr="2d38bc50-e475-4c5a-984e-869f56c6318f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89165b66-4248-4ca2-b9fc-bee87d6c50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a56d1ba3-a3a3-42ee-8daf-282ddbc57db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dfb346fa-e3ed-4a01-bfea-2f5fb4831dab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9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 descr="1653d35a-5728-4612-902b-5672cc6482ed"/>
          <p:cNvGrpSpPr/>
          <p:nvPr/>
        </p:nvGrpSpPr>
        <p:grpSpPr>
          <a:xfrm>
            <a:off x="-1201" y="1878354"/>
            <a:ext cx="12194401" cy="4991892"/>
            <a:chOff x="-1201" y="1878354"/>
            <a:chExt cx="12194401" cy="4991892"/>
          </a:xfrm>
        </p:grpSpPr>
        <p:sp>
          <p:nvSpPr>
            <p:cNvPr id="10" name="椭圆 9" descr="40a9959e-d9a0-4c19-997a-ea66144166ca"/>
            <p:cNvSpPr/>
            <p:nvPr/>
          </p:nvSpPr>
          <p:spPr>
            <a:xfrm>
              <a:off x="1820757" y="5384431"/>
              <a:ext cx="855061" cy="855061"/>
            </a:xfrm>
            <a:prstGeom prst="ellipse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椭圆 10" descr="a68aa03b-bf42-4e31-b683-39d82554b078"/>
            <p:cNvSpPr/>
            <p:nvPr/>
          </p:nvSpPr>
          <p:spPr>
            <a:xfrm flipH="1">
              <a:off x="9856877" y="5341397"/>
              <a:ext cx="692237" cy="692237"/>
            </a:xfrm>
            <a:prstGeom prst="ellipse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 descr="7a1f25db-bea2-4cc2-b993-73199e2ba4ea"/>
            <p:cNvSpPr/>
            <p:nvPr/>
          </p:nvSpPr>
          <p:spPr>
            <a:xfrm>
              <a:off x="1200" y="1878354"/>
              <a:ext cx="1127125" cy="2159876"/>
            </a:xfrm>
            <a:custGeom>
              <a:avLst/>
              <a:gdLst>
                <a:gd name="connsiteX0" fmla="*/ 47187 w 1127125"/>
                <a:gd name="connsiteY0" fmla="*/ 0 h 2159876"/>
                <a:gd name="connsiteX1" fmla="*/ 1127125 w 1127125"/>
                <a:gd name="connsiteY1" fmla="*/ 1079938 h 2159876"/>
                <a:gd name="connsiteX2" fmla="*/ 47187 w 1127125"/>
                <a:gd name="connsiteY2" fmla="*/ 2159876 h 2159876"/>
                <a:gd name="connsiteX3" fmla="*/ 0 w 1127125"/>
                <a:gd name="connsiteY3" fmla="*/ 2157493 h 2159876"/>
                <a:gd name="connsiteX4" fmla="*/ 0 w 1127125"/>
                <a:gd name="connsiteY4" fmla="*/ 2383 h 21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7125" h="2159876">
                  <a:moveTo>
                    <a:pt x="47187" y="0"/>
                  </a:moveTo>
                  <a:cubicBezTo>
                    <a:pt x="643620" y="0"/>
                    <a:pt x="1127125" y="483505"/>
                    <a:pt x="1127125" y="1079938"/>
                  </a:cubicBezTo>
                  <a:cubicBezTo>
                    <a:pt x="1127125" y="1676371"/>
                    <a:pt x="643620" y="2159876"/>
                    <a:pt x="47187" y="2159876"/>
                  </a:cubicBezTo>
                  <a:lnTo>
                    <a:pt x="0" y="2157493"/>
                  </a:lnTo>
                  <a:lnTo>
                    <a:pt x="0" y="23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 descr="74110a53-458b-422c-97e0-444ae4187922"/>
            <p:cNvSpPr/>
            <p:nvPr/>
          </p:nvSpPr>
          <p:spPr>
            <a:xfrm flipH="1">
              <a:off x="11150854" y="2044214"/>
              <a:ext cx="1042345" cy="2156080"/>
            </a:xfrm>
            <a:custGeom>
              <a:avLst/>
              <a:gdLst>
                <a:gd name="connsiteX0" fmla="*/ 0 w 1042345"/>
                <a:gd name="connsiteY0" fmla="*/ 0 h 2156080"/>
                <a:gd name="connsiteX1" fmla="*/ 0 w 1042345"/>
                <a:gd name="connsiteY1" fmla="*/ 2156080 h 2156080"/>
                <a:gd name="connsiteX2" fmla="*/ 72824 w 1042345"/>
                <a:gd name="connsiteY2" fmla="*/ 2152403 h 2156080"/>
                <a:gd name="connsiteX3" fmla="*/ 1042345 w 1042345"/>
                <a:gd name="connsiteY3" fmla="*/ 1078040 h 2156080"/>
                <a:gd name="connsiteX4" fmla="*/ 72824 w 1042345"/>
                <a:gd name="connsiteY4" fmla="*/ 3678 h 21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2345" h="2156080">
                  <a:moveTo>
                    <a:pt x="0" y="0"/>
                  </a:moveTo>
                  <a:lnTo>
                    <a:pt x="0" y="2156080"/>
                  </a:lnTo>
                  <a:lnTo>
                    <a:pt x="72824" y="2152403"/>
                  </a:lnTo>
                  <a:cubicBezTo>
                    <a:pt x="617389" y="2097099"/>
                    <a:pt x="1042345" y="1637196"/>
                    <a:pt x="1042345" y="1078040"/>
                  </a:cubicBezTo>
                  <a:cubicBezTo>
                    <a:pt x="1042345" y="518884"/>
                    <a:pt x="617389" y="58981"/>
                    <a:pt x="72824" y="3678"/>
                  </a:cubicBezTo>
                  <a:close/>
                </a:path>
              </a:pathLst>
            </a:cu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 descr="256dfdb6-2e85-41a3-937c-09bf64904391"/>
            <p:cNvSpPr/>
            <p:nvPr/>
          </p:nvSpPr>
          <p:spPr>
            <a:xfrm>
              <a:off x="-1201" y="4366153"/>
              <a:ext cx="848221" cy="987712"/>
            </a:xfrm>
            <a:custGeom>
              <a:avLst/>
              <a:gdLst>
                <a:gd name="connsiteX0" fmla="*/ 354365 w 848221"/>
                <a:gd name="connsiteY0" fmla="*/ 0 h 987712"/>
                <a:gd name="connsiteX1" fmla="*/ 848221 w 848221"/>
                <a:gd name="connsiteY1" fmla="*/ 493856 h 987712"/>
                <a:gd name="connsiteX2" fmla="*/ 354365 w 848221"/>
                <a:gd name="connsiteY2" fmla="*/ 987712 h 987712"/>
                <a:gd name="connsiteX3" fmla="*/ 5156 w 848221"/>
                <a:gd name="connsiteY3" fmla="*/ 843065 h 987712"/>
                <a:gd name="connsiteX4" fmla="*/ 0 w 848221"/>
                <a:gd name="connsiteY4" fmla="*/ 836816 h 987712"/>
                <a:gd name="connsiteX5" fmla="*/ 0 w 848221"/>
                <a:gd name="connsiteY5" fmla="*/ 150897 h 987712"/>
                <a:gd name="connsiteX6" fmla="*/ 5156 w 848221"/>
                <a:gd name="connsiteY6" fmla="*/ 144647 h 987712"/>
                <a:gd name="connsiteX7" fmla="*/ 354365 w 848221"/>
                <a:gd name="connsiteY7" fmla="*/ 0 h 98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221" h="987712">
                  <a:moveTo>
                    <a:pt x="354365" y="0"/>
                  </a:moveTo>
                  <a:cubicBezTo>
                    <a:pt x="627114" y="0"/>
                    <a:pt x="848221" y="221107"/>
                    <a:pt x="848221" y="493856"/>
                  </a:cubicBezTo>
                  <a:cubicBezTo>
                    <a:pt x="848221" y="766605"/>
                    <a:pt x="627114" y="987712"/>
                    <a:pt x="354365" y="987712"/>
                  </a:cubicBezTo>
                  <a:cubicBezTo>
                    <a:pt x="217991" y="987712"/>
                    <a:pt x="94527" y="932436"/>
                    <a:pt x="5156" y="843065"/>
                  </a:cubicBezTo>
                  <a:lnTo>
                    <a:pt x="0" y="836816"/>
                  </a:lnTo>
                  <a:lnTo>
                    <a:pt x="0" y="150897"/>
                  </a:lnTo>
                  <a:lnTo>
                    <a:pt x="5156" y="144647"/>
                  </a:lnTo>
                  <a:cubicBezTo>
                    <a:pt x="94527" y="55277"/>
                    <a:pt x="217991" y="0"/>
                    <a:pt x="354365" y="0"/>
                  </a:cubicBezTo>
                  <a:close/>
                </a:path>
              </a:pathLst>
            </a:cu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任意多边形: 形状 14" descr="621babf2-56e6-42a3-95fe-8a22620a3cd0"/>
            <p:cNvSpPr/>
            <p:nvPr/>
          </p:nvSpPr>
          <p:spPr>
            <a:xfrm>
              <a:off x="1200" y="5828702"/>
              <a:ext cx="1636791" cy="1041544"/>
            </a:xfrm>
            <a:custGeom>
              <a:avLst/>
              <a:gdLst>
                <a:gd name="connsiteX0" fmla="*/ 422109 w 1636791"/>
                <a:gd name="connsiteY0" fmla="*/ 0 h 1041544"/>
                <a:gd name="connsiteX1" fmla="*/ 1605222 w 1636791"/>
                <a:gd name="connsiteY1" fmla="*/ 881702 h 1041544"/>
                <a:gd name="connsiteX2" fmla="*/ 1636791 w 1636791"/>
                <a:gd name="connsiteY2" fmla="*/ 1041544 h 1041544"/>
                <a:gd name="connsiteX3" fmla="*/ 0 w 1636791"/>
                <a:gd name="connsiteY3" fmla="*/ 1041544 h 1041544"/>
                <a:gd name="connsiteX4" fmla="*/ 0 w 1636791"/>
                <a:gd name="connsiteY4" fmla="*/ 77197 h 1041544"/>
                <a:gd name="connsiteX5" fmla="*/ 55102 w 1636791"/>
                <a:gd name="connsiteY5" fmla="*/ 55486 h 1041544"/>
                <a:gd name="connsiteX6" fmla="*/ 422109 w 1636791"/>
                <a:gd name="connsiteY6" fmla="*/ 0 h 104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6791" h="1041544">
                  <a:moveTo>
                    <a:pt x="422109" y="0"/>
                  </a:moveTo>
                  <a:cubicBezTo>
                    <a:pt x="981249" y="0"/>
                    <a:pt x="1453544" y="371825"/>
                    <a:pt x="1605222" y="881702"/>
                  </a:cubicBezTo>
                  <a:lnTo>
                    <a:pt x="1636791" y="1041544"/>
                  </a:lnTo>
                  <a:lnTo>
                    <a:pt x="0" y="1041544"/>
                  </a:lnTo>
                  <a:lnTo>
                    <a:pt x="0" y="77197"/>
                  </a:lnTo>
                  <a:lnTo>
                    <a:pt x="55102" y="55486"/>
                  </a:lnTo>
                  <a:cubicBezTo>
                    <a:pt x="171039" y="19426"/>
                    <a:pt x="294306" y="0"/>
                    <a:pt x="422109" y="0"/>
                  </a:cubicBezTo>
                  <a:close/>
                </a:path>
              </a:pathLst>
            </a:cu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 descr="464f3374-c0de-4aa0-82e7-ff0e3f9ee949"/>
            <p:cNvSpPr/>
            <p:nvPr/>
          </p:nvSpPr>
          <p:spPr>
            <a:xfrm>
              <a:off x="2088757" y="6606370"/>
              <a:ext cx="899803" cy="263876"/>
            </a:xfrm>
            <a:custGeom>
              <a:avLst/>
              <a:gdLst>
                <a:gd name="connsiteX0" fmla="*/ 449901 w 899803"/>
                <a:gd name="connsiteY0" fmla="*/ 0 h 263876"/>
                <a:gd name="connsiteX1" fmla="*/ 880984 w 899803"/>
                <a:gd name="connsiteY1" fmla="*/ 229205 h 263876"/>
                <a:gd name="connsiteX2" fmla="*/ 899803 w 899803"/>
                <a:gd name="connsiteY2" fmla="*/ 263876 h 263876"/>
                <a:gd name="connsiteX3" fmla="*/ 0 w 899803"/>
                <a:gd name="connsiteY3" fmla="*/ 263876 h 263876"/>
                <a:gd name="connsiteX4" fmla="*/ 18819 w 899803"/>
                <a:gd name="connsiteY4" fmla="*/ 229205 h 263876"/>
                <a:gd name="connsiteX5" fmla="*/ 449901 w 899803"/>
                <a:gd name="connsiteY5" fmla="*/ 0 h 26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9803" h="263876">
                  <a:moveTo>
                    <a:pt x="449901" y="0"/>
                  </a:moveTo>
                  <a:cubicBezTo>
                    <a:pt x="629348" y="0"/>
                    <a:pt x="787560" y="90919"/>
                    <a:pt x="880984" y="229205"/>
                  </a:cubicBezTo>
                  <a:lnTo>
                    <a:pt x="899803" y="263876"/>
                  </a:lnTo>
                  <a:lnTo>
                    <a:pt x="0" y="263876"/>
                  </a:lnTo>
                  <a:lnTo>
                    <a:pt x="18819" y="229205"/>
                  </a:lnTo>
                  <a:cubicBezTo>
                    <a:pt x="112243" y="90919"/>
                    <a:pt x="270454" y="0"/>
                    <a:pt x="44990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任意多边形: 形状 16" descr="649b3c82-65d6-48aa-b53d-5ad21b65b33f"/>
            <p:cNvSpPr/>
            <p:nvPr/>
          </p:nvSpPr>
          <p:spPr>
            <a:xfrm>
              <a:off x="3072675" y="6215646"/>
              <a:ext cx="1891639" cy="653614"/>
            </a:xfrm>
            <a:custGeom>
              <a:avLst/>
              <a:gdLst>
                <a:gd name="connsiteX0" fmla="*/ 945819 w 1891639"/>
                <a:gd name="connsiteY0" fmla="*/ 0 h 653614"/>
                <a:gd name="connsiteX1" fmla="*/ 1881211 w 1891639"/>
                <a:gd name="connsiteY1" fmla="*/ 620019 h 653614"/>
                <a:gd name="connsiteX2" fmla="*/ 1891639 w 1891639"/>
                <a:gd name="connsiteY2" fmla="*/ 653614 h 653614"/>
                <a:gd name="connsiteX3" fmla="*/ 0 w 1891639"/>
                <a:gd name="connsiteY3" fmla="*/ 653614 h 653614"/>
                <a:gd name="connsiteX4" fmla="*/ 10428 w 1891639"/>
                <a:gd name="connsiteY4" fmla="*/ 620019 h 653614"/>
                <a:gd name="connsiteX5" fmla="*/ 945819 w 1891639"/>
                <a:gd name="connsiteY5" fmla="*/ 0 h 65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1639" h="653614">
                  <a:moveTo>
                    <a:pt x="945819" y="0"/>
                  </a:moveTo>
                  <a:cubicBezTo>
                    <a:pt x="1366316" y="0"/>
                    <a:pt x="1727100" y="255660"/>
                    <a:pt x="1881211" y="620019"/>
                  </a:cubicBezTo>
                  <a:lnTo>
                    <a:pt x="1891639" y="653614"/>
                  </a:lnTo>
                  <a:lnTo>
                    <a:pt x="0" y="653614"/>
                  </a:lnTo>
                  <a:lnTo>
                    <a:pt x="10428" y="620019"/>
                  </a:lnTo>
                  <a:cubicBezTo>
                    <a:pt x="164539" y="255660"/>
                    <a:pt x="525323" y="0"/>
                    <a:pt x="94581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任意多边形: 形状 17" descr="584dd9be-3e87-4f8b-ab22-6f0e4ecfcf96"/>
            <p:cNvSpPr/>
            <p:nvPr/>
          </p:nvSpPr>
          <p:spPr>
            <a:xfrm flipH="1">
              <a:off x="11500965" y="4705901"/>
              <a:ext cx="692235" cy="987712"/>
            </a:xfrm>
            <a:custGeom>
              <a:avLst/>
              <a:gdLst>
                <a:gd name="connsiteX0" fmla="*/ 198379 w 692235"/>
                <a:gd name="connsiteY0" fmla="*/ 0 h 987712"/>
                <a:gd name="connsiteX1" fmla="*/ 6148 w 692235"/>
                <a:gd name="connsiteY1" fmla="*/ 38810 h 987712"/>
                <a:gd name="connsiteX2" fmla="*/ 0 w 692235"/>
                <a:gd name="connsiteY2" fmla="*/ 42147 h 987712"/>
                <a:gd name="connsiteX3" fmla="*/ 0 w 692235"/>
                <a:gd name="connsiteY3" fmla="*/ 945566 h 987712"/>
                <a:gd name="connsiteX4" fmla="*/ 6148 w 692235"/>
                <a:gd name="connsiteY4" fmla="*/ 948903 h 987712"/>
                <a:gd name="connsiteX5" fmla="*/ 198379 w 692235"/>
                <a:gd name="connsiteY5" fmla="*/ 987712 h 987712"/>
                <a:gd name="connsiteX6" fmla="*/ 692235 w 692235"/>
                <a:gd name="connsiteY6" fmla="*/ 493856 h 987712"/>
                <a:gd name="connsiteX7" fmla="*/ 198379 w 692235"/>
                <a:gd name="connsiteY7" fmla="*/ 0 h 98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235" h="987712">
                  <a:moveTo>
                    <a:pt x="198379" y="0"/>
                  </a:moveTo>
                  <a:cubicBezTo>
                    <a:pt x="130192" y="0"/>
                    <a:pt x="65233" y="13819"/>
                    <a:pt x="6148" y="38810"/>
                  </a:cubicBezTo>
                  <a:lnTo>
                    <a:pt x="0" y="42147"/>
                  </a:lnTo>
                  <a:lnTo>
                    <a:pt x="0" y="945566"/>
                  </a:lnTo>
                  <a:lnTo>
                    <a:pt x="6148" y="948903"/>
                  </a:lnTo>
                  <a:cubicBezTo>
                    <a:pt x="65233" y="973893"/>
                    <a:pt x="130192" y="987712"/>
                    <a:pt x="198379" y="987712"/>
                  </a:cubicBezTo>
                  <a:cubicBezTo>
                    <a:pt x="471128" y="987712"/>
                    <a:pt x="692235" y="766605"/>
                    <a:pt x="692235" y="493856"/>
                  </a:cubicBezTo>
                  <a:cubicBezTo>
                    <a:pt x="692235" y="221107"/>
                    <a:pt x="471128" y="0"/>
                    <a:pt x="198379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任意多边形: 形状 18" descr="79e72117-cc0e-4af1-b999-76f0ae6c4d3f"/>
            <p:cNvSpPr/>
            <p:nvPr/>
          </p:nvSpPr>
          <p:spPr>
            <a:xfrm flipH="1">
              <a:off x="10403865" y="5754090"/>
              <a:ext cx="1789334" cy="1116156"/>
            </a:xfrm>
            <a:custGeom>
              <a:avLst/>
              <a:gdLst>
                <a:gd name="connsiteX0" fmla="*/ 561116 w 1789334"/>
                <a:gd name="connsiteY0" fmla="*/ 0 h 1116156"/>
                <a:gd name="connsiteX1" fmla="*/ 26048 w 1789334"/>
                <a:gd name="connsiteY1" fmla="*/ 121704 h 1116156"/>
                <a:gd name="connsiteX2" fmla="*/ 0 w 1789334"/>
                <a:gd name="connsiteY2" fmla="*/ 136675 h 1116156"/>
                <a:gd name="connsiteX3" fmla="*/ 0 w 1789334"/>
                <a:gd name="connsiteY3" fmla="*/ 1116156 h 1116156"/>
                <a:gd name="connsiteX4" fmla="*/ 1789334 w 1789334"/>
                <a:gd name="connsiteY4" fmla="*/ 1116156 h 1116156"/>
                <a:gd name="connsiteX5" fmla="*/ 1788922 w 1789334"/>
                <a:gd name="connsiteY5" fmla="*/ 1107991 h 1116156"/>
                <a:gd name="connsiteX6" fmla="*/ 561116 w 1789334"/>
                <a:gd name="connsiteY6" fmla="*/ 0 h 111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9334" h="1116156">
                  <a:moveTo>
                    <a:pt x="561116" y="0"/>
                  </a:moveTo>
                  <a:cubicBezTo>
                    <a:pt x="369411" y="0"/>
                    <a:pt x="187914" y="43709"/>
                    <a:pt x="26048" y="121704"/>
                  </a:cubicBezTo>
                  <a:lnTo>
                    <a:pt x="0" y="136675"/>
                  </a:lnTo>
                  <a:lnTo>
                    <a:pt x="0" y="1116156"/>
                  </a:lnTo>
                  <a:lnTo>
                    <a:pt x="1789334" y="1116156"/>
                  </a:lnTo>
                  <a:lnTo>
                    <a:pt x="1788922" y="1107991"/>
                  </a:lnTo>
                  <a:cubicBezTo>
                    <a:pt x="1725720" y="485649"/>
                    <a:pt x="1200133" y="0"/>
                    <a:pt x="561116" y="0"/>
                  </a:cubicBezTo>
                  <a:close/>
                </a:path>
              </a:pathLst>
            </a:cu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任意多边形: 形状 19" descr="80f68fa1-16b6-4fba-ad7f-333153c4ac35"/>
            <p:cNvSpPr/>
            <p:nvPr/>
          </p:nvSpPr>
          <p:spPr>
            <a:xfrm flipH="1">
              <a:off x="9196640" y="6606370"/>
              <a:ext cx="899802" cy="263876"/>
            </a:xfrm>
            <a:custGeom>
              <a:avLst/>
              <a:gdLst>
                <a:gd name="connsiteX0" fmla="*/ 449901 w 899802"/>
                <a:gd name="connsiteY0" fmla="*/ 0 h 263876"/>
                <a:gd name="connsiteX1" fmla="*/ 18818 w 899802"/>
                <a:gd name="connsiteY1" fmla="*/ 229205 h 263876"/>
                <a:gd name="connsiteX2" fmla="*/ 0 w 899802"/>
                <a:gd name="connsiteY2" fmla="*/ 263876 h 263876"/>
                <a:gd name="connsiteX3" fmla="*/ 899802 w 899802"/>
                <a:gd name="connsiteY3" fmla="*/ 263876 h 263876"/>
                <a:gd name="connsiteX4" fmla="*/ 880984 w 899802"/>
                <a:gd name="connsiteY4" fmla="*/ 229205 h 263876"/>
                <a:gd name="connsiteX5" fmla="*/ 449901 w 899802"/>
                <a:gd name="connsiteY5" fmla="*/ 0 h 26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9802" h="263876">
                  <a:moveTo>
                    <a:pt x="449901" y="0"/>
                  </a:moveTo>
                  <a:cubicBezTo>
                    <a:pt x="270454" y="0"/>
                    <a:pt x="112242" y="90919"/>
                    <a:pt x="18818" y="229205"/>
                  </a:cubicBezTo>
                  <a:lnTo>
                    <a:pt x="0" y="263876"/>
                  </a:lnTo>
                  <a:lnTo>
                    <a:pt x="899802" y="263876"/>
                  </a:lnTo>
                  <a:lnTo>
                    <a:pt x="880984" y="229205"/>
                  </a:lnTo>
                  <a:cubicBezTo>
                    <a:pt x="787560" y="90919"/>
                    <a:pt x="629348" y="0"/>
                    <a:pt x="44990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任意多边形: 形状 20" descr="0250fc6a-261b-45fe-943a-5de79c68937a"/>
            <p:cNvSpPr/>
            <p:nvPr/>
          </p:nvSpPr>
          <p:spPr>
            <a:xfrm flipH="1">
              <a:off x="7405566" y="6216632"/>
              <a:ext cx="1891640" cy="653614"/>
            </a:xfrm>
            <a:custGeom>
              <a:avLst/>
              <a:gdLst>
                <a:gd name="connsiteX0" fmla="*/ 945820 w 1891640"/>
                <a:gd name="connsiteY0" fmla="*/ 0 h 653614"/>
                <a:gd name="connsiteX1" fmla="*/ 10429 w 1891640"/>
                <a:gd name="connsiteY1" fmla="*/ 620019 h 653614"/>
                <a:gd name="connsiteX2" fmla="*/ 0 w 1891640"/>
                <a:gd name="connsiteY2" fmla="*/ 653614 h 653614"/>
                <a:gd name="connsiteX3" fmla="*/ 1891640 w 1891640"/>
                <a:gd name="connsiteY3" fmla="*/ 653614 h 653614"/>
                <a:gd name="connsiteX4" fmla="*/ 1881211 w 1891640"/>
                <a:gd name="connsiteY4" fmla="*/ 620019 h 653614"/>
                <a:gd name="connsiteX5" fmla="*/ 945820 w 1891640"/>
                <a:gd name="connsiteY5" fmla="*/ 0 h 65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1640" h="653614">
                  <a:moveTo>
                    <a:pt x="945820" y="0"/>
                  </a:moveTo>
                  <a:cubicBezTo>
                    <a:pt x="525324" y="0"/>
                    <a:pt x="164540" y="255660"/>
                    <a:pt x="10429" y="620019"/>
                  </a:cubicBezTo>
                  <a:lnTo>
                    <a:pt x="0" y="653614"/>
                  </a:lnTo>
                  <a:lnTo>
                    <a:pt x="1891640" y="653614"/>
                  </a:lnTo>
                  <a:lnTo>
                    <a:pt x="1881211" y="620019"/>
                  </a:lnTo>
                  <a:cubicBezTo>
                    <a:pt x="1727100" y="255660"/>
                    <a:pt x="1366317" y="0"/>
                    <a:pt x="94582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 descr="fc43eb7c-909c-4e9e-8d3b-ca85986e94bf"/>
            <p:cNvSpPr/>
            <p:nvPr/>
          </p:nvSpPr>
          <p:spPr>
            <a:xfrm flipH="1">
              <a:off x="10885098" y="4511084"/>
              <a:ext cx="467056" cy="467056"/>
            </a:xfrm>
            <a:prstGeom prst="ellipse">
              <a:avLst/>
            </a:prstGeom>
            <a:solidFill>
              <a:schemeClr val="accent1">
                <a:lumMod val="7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椭圆 22" descr="be103c2f-8221-470c-ab46-a1edb8eef0af"/>
            <p:cNvSpPr/>
            <p:nvPr/>
          </p:nvSpPr>
          <p:spPr>
            <a:xfrm flipH="1">
              <a:off x="8878643" y="5983104"/>
              <a:ext cx="467056" cy="467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任意多边形: 形状 23" descr="88b6c2e0-cb92-4657-b8b3-78472828cef2"/>
            <p:cNvSpPr/>
            <p:nvPr/>
          </p:nvSpPr>
          <p:spPr>
            <a:xfrm>
              <a:off x="4978719" y="6015185"/>
              <a:ext cx="2474653" cy="855061"/>
            </a:xfrm>
            <a:custGeom>
              <a:avLst/>
              <a:gdLst>
                <a:gd name="connsiteX0" fmla="*/ 945819 w 1891639"/>
                <a:gd name="connsiteY0" fmla="*/ 0 h 653614"/>
                <a:gd name="connsiteX1" fmla="*/ 1881211 w 1891639"/>
                <a:gd name="connsiteY1" fmla="*/ 620019 h 653614"/>
                <a:gd name="connsiteX2" fmla="*/ 1891639 w 1891639"/>
                <a:gd name="connsiteY2" fmla="*/ 653614 h 653614"/>
                <a:gd name="connsiteX3" fmla="*/ 0 w 1891639"/>
                <a:gd name="connsiteY3" fmla="*/ 653614 h 653614"/>
                <a:gd name="connsiteX4" fmla="*/ 10428 w 1891639"/>
                <a:gd name="connsiteY4" fmla="*/ 620019 h 653614"/>
                <a:gd name="connsiteX5" fmla="*/ 945819 w 1891639"/>
                <a:gd name="connsiteY5" fmla="*/ 0 h 65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1639" h="653614">
                  <a:moveTo>
                    <a:pt x="945819" y="0"/>
                  </a:moveTo>
                  <a:cubicBezTo>
                    <a:pt x="1366316" y="0"/>
                    <a:pt x="1727100" y="255660"/>
                    <a:pt x="1881211" y="620019"/>
                  </a:cubicBezTo>
                  <a:lnTo>
                    <a:pt x="1891639" y="653614"/>
                  </a:lnTo>
                  <a:lnTo>
                    <a:pt x="0" y="653614"/>
                  </a:lnTo>
                  <a:lnTo>
                    <a:pt x="10428" y="620019"/>
                  </a:lnTo>
                  <a:cubicBezTo>
                    <a:pt x="164539" y="255660"/>
                    <a:pt x="525323" y="0"/>
                    <a:pt x="945819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椭圆 24" descr="c30974e7-75dd-4fc2-b7f2-42361eec6b33"/>
            <p:cNvSpPr/>
            <p:nvPr/>
          </p:nvSpPr>
          <p:spPr>
            <a:xfrm flipH="1">
              <a:off x="995831" y="5120337"/>
              <a:ext cx="467056" cy="467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标题 1" descr="d113a4ab-97e2-40d4-b5d3-4928f5d62483"/>
          <p:cNvSpPr>
            <a:spLocks noGrp="1"/>
          </p:cNvSpPr>
          <p:nvPr>
            <p:ph type="title" hasCustomPrompt="1"/>
          </p:nvPr>
        </p:nvSpPr>
        <p:spPr>
          <a:xfrm>
            <a:off x="2542060" y="308931"/>
            <a:ext cx="7107881" cy="915667"/>
          </a:xfrm>
        </p:spPr>
        <p:txBody>
          <a:bodyPr anchor="t">
            <a:normAutofit/>
          </a:bodyPr>
          <a:lstStyle>
            <a:lvl1pPr algn="ctr">
              <a:defRPr sz="4000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" name="内容占位符 2" descr="0386f423-44f6-4f27-9020-ff628077cedd"/>
          <p:cNvSpPr>
            <a:spLocks noGrp="1"/>
          </p:cNvSpPr>
          <p:nvPr>
            <p:ph sz="quarter" idx="1" hasCustomPrompt="1"/>
          </p:nvPr>
        </p:nvSpPr>
        <p:spPr>
          <a:xfrm>
            <a:off x="2271330" y="1500188"/>
            <a:ext cx="7649341" cy="3698007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2400"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 descr="37ec14f7-c8a4-425b-bd00-cc5c45492d6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页脚占位符 4" descr="b96afb45-fba8-45d0-927e-f1ba8c266b6c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c769cf1b-6089-4a3e-a7cc-347bf2c094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任意多边形: 形状 7" descr="6e3a955e-8e0a-471f-a85a-3a189bac1272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 descr="1069b84b-370d-41ab-8e34-489f45c29d08"/>
          <p:cNvSpPr/>
          <p:nvPr/>
        </p:nvSpPr>
        <p:spPr>
          <a:xfrm>
            <a:off x="3665926" y="1130300"/>
            <a:ext cx="4860149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 descr="52461114-56d3-47e4-bc86-163fc790c4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9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 descr="9ee366bf-7578-49f7-9e5d-830cfa5944f2"/>
          <p:cNvGrpSpPr/>
          <p:nvPr/>
        </p:nvGrpSpPr>
        <p:grpSpPr>
          <a:xfrm>
            <a:off x="-1201" y="1878354"/>
            <a:ext cx="12194401" cy="4991892"/>
            <a:chOff x="-1201" y="1878354"/>
            <a:chExt cx="12194401" cy="4991892"/>
          </a:xfrm>
        </p:grpSpPr>
        <p:sp>
          <p:nvSpPr>
            <p:cNvPr id="8" name="椭圆 7" descr="6ad192ce-b7cd-438e-b0c1-6c4a6cca0e76"/>
            <p:cNvSpPr/>
            <p:nvPr/>
          </p:nvSpPr>
          <p:spPr>
            <a:xfrm>
              <a:off x="1820757" y="5384431"/>
              <a:ext cx="855061" cy="855061"/>
            </a:xfrm>
            <a:prstGeom prst="ellipse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椭圆 8" descr="85d9ea96-a2af-44ef-a0ce-8e136081cc54"/>
            <p:cNvSpPr/>
            <p:nvPr/>
          </p:nvSpPr>
          <p:spPr>
            <a:xfrm flipH="1">
              <a:off x="9856877" y="5341397"/>
              <a:ext cx="692237" cy="692237"/>
            </a:xfrm>
            <a:prstGeom prst="ellipse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任意多边形: 形状 9" descr="282707a1-724f-487c-88d2-c79d46d07d45"/>
            <p:cNvSpPr/>
            <p:nvPr/>
          </p:nvSpPr>
          <p:spPr>
            <a:xfrm>
              <a:off x="1200" y="1878354"/>
              <a:ext cx="1127125" cy="2159876"/>
            </a:xfrm>
            <a:custGeom>
              <a:avLst/>
              <a:gdLst>
                <a:gd name="connsiteX0" fmla="*/ 47187 w 1127125"/>
                <a:gd name="connsiteY0" fmla="*/ 0 h 2159876"/>
                <a:gd name="connsiteX1" fmla="*/ 1127125 w 1127125"/>
                <a:gd name="connsiteY1" fmla="*/ 1079938 h 2159876"/>
                <a:gd name="connsiteX2" fmla="*/ 47187 w 1127125"/>
                <a:gd name="connsiteY2" fmla="*/ 2159876 h 2159876"/>
                <a:gd name="connsiteX3" fmla="*/ 0 w 1127125"/>
                <a:gd name="connsiteY3" fmla="*/ 2157493 h 2159876"/>
                <a:gd name="connsiteX4" fmla="*/ 0 w 1127125"/>
                <a:gd name="connsiteY4" fmla="*/ 2383 h 21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7125" h="2159876">
                  <a:moveTo>
                    <a:pt x="47187" y="0"/>
                  </a:moveTo>
                  <a:cubicBezTo>
                    <a:pt x="643620" y="0"/>
                    <a:pt x="1127125" y="483505"/>
                    <a:pt x="1127125" y="1079938"/>
                  </a:cubicBezTo>
                  <a:cubicBezTo>
                    <a:pt x="1127125" y="1676371"/>
                    <a:pt x="643620" y="2159876"/>
                    <a:pt x="47187" y="2159876"/>
                  </a:cubicBezTo>
                  <a:lnTo>
                    <a:pt x="0" y="2157493"/>
                  </a:lnTo>
                  <a:lnTo>
                    <a:pt x="0" y="23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任意多边形: 形状 10" descr="2e2998f2-af17-463f-9867-067339123794"/>
            <p:cNvSpPr/>
            <p:nvPr/>
          </p:nvSpPr>
          <p:spPr>
            <a:xfrm flipH="1">
              <a:off x="11150854" y="2044214"/>
              <a:ext cx="1042345" cy="2156080"/>
            </a:xfrm>
            <a:custGeom>
              <a:avLst/>
              <a:gdLst>
                <a:gd name="connsiteX0" fmla="*/ 0 w 1042345"/>
                <a:gd name="connsiteY0" fmla="*/ 0 h 2156080"/>
                <a:gd name="connsiteX1" fmla="*/ 0 w 1042345"/>
                <a:gd name="connsiteY1" fmla="*/ 2156080 h 2156080"/>
                <a:gd name="connsiteX2" fmla="*/ 72824 w 1042345"/>
                <a:gd name="connsiteY2" fmla="*/ 2152403 h 2156080"/>
                <a:gd name="connsiteX3" fmla="*/ 1042345 w 1042345"/>
                <a:gd name="connsiteY3" fmla="*/ 1078040 h 2156080"/>
                <a:gd name="connsiteX4" fmla="*/ 72824 w 1042345"/>
                <a:gd name="connsiteY4" fmla="*/ 3678 h 21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2345" h="2156080">
                  <a:moveTo>
                    <a:pt x="0" y="0"/>
                  </a:moveTo>
                  <a:lnTo>
                    <a:pt x="0" y="2156080"/>
                  </a:lnTo>
                  <a:lnTo>
                    <a:pt x="72824" y="2152403"/>
                  </a:lnTo>
                  <a:cubicBezTo>
                    <a:pt x="617389" y="2097099"/>
                    <a:pt x="1042345" y="1637196"/>
                    <a:pt x="1042345" y="1078040"/>
                  </a:cubicBezTo>
                  <a:cubicBezTo>
                    <a:pt x="1042345" y="518884"/>
                    <a:pt x="617389" y="58981"/>
                    <a:pt x="72824" y="3678"/>
                  </a:cubicBezTo>
                  <a:close/>
                </a:path>
              </a:pathLst>
            </a:cu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 descr="c48f7f9d-1eff-457f-9b2c-eaf22311cbbf"/>
            <p:cNvSpPr/>
            <p:nvPr/>
          </p:nvSpPr>
          <p:spPr>
            <a:xfrm>
              <a:off x="-1201" y="4366153"/>
              <a:ext cx="848221" cy="987712"/>
            </a:xfrm>
            <a:custGeom>
              <a:avLst/>
              <a:gdLst>
                <a:gd name="connsiteX0" fmla="*/ 354365 w 848221"/>
                <a:gd name="connsiteY0" fmla="*/ 0 h 987712"/>
                <a:gd name="connsiteX1" fmla="*/ 848221 w 848221"/>
                <a:gd name="connsiteY1" fmla="*/ 493856 h 987712"/>
                <a:gd name="connsiteX2" fmla="*/ 354365 w 848221"/>
                <a:gd name="connsiteY2" fmla="*/ 987712 h 987712"/>
                <a:gd name="connsiteX3" fmla="*/ 5156 w 848221"/>
                <a:gd name="connsiteY3" fmla="*/ 843065 h 987712"/>
                <a:gd name="connsiteX4" fmla="*/ 0 w 848221"/>
                <a:gd name="connsiteY4" fmla="*/ 836816 h 987712"/>
                <a:gd name="connsiteX5" fmla="*/ 0 w 848221"/>
                <a:gd name="connsiteY5" fmla="*/ 150897 h 987712"/>
                <a:gd name="connsiteX6" fmla="*/ 5156 w 848221"/>
                <a:gd name="connsiteY6" fmla="*/ 144647 h 987712"/>
                <a:gd name="connsiteX7" fmla="*/ 354365 w 848221"/>
                <a:gd name="connsiteY7" fmla="*/ 0 h 98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8221" h="987712">
                  <a:moveTo>
                    <a:pt x="354365" y="0"/>
                  </a:moveTo>
                  <a:cubicBezTo>
                    <a:pt x="627114" y="0"/>
                    <a:pt x="848221" y="221107"/>
                    <a:pt x="848221" y="493856"/>
                  </a:cubicBezTo>
                  <a:cubicBezTo>
                    <a:pt x="848221" y="766605"/>
                    <a:pt x="627114" y="987712"/>
                    <a:pt x="354365" y="987712"/>
                  </a:cubicBezTo>
                  <a:cubicBezTo>
                    <a:pt x="217991" y="987712"/>
                    <a:pt x="94527" y="932436"/>
                    <a:pt x="5156" y="843065"/>
                  </a:cubicBezTo>
                  <a:lnTo>
                    <a:pt x="0" y="836816"/>
                  </a:lnTo>
                  <a:lnTo>
                    <a:pt x="0" y="150897"/>
                  </a:lnTo>
                  <a:lnTo>
                    <a:pt x="5156" y="144647"/>
                  </a:lnTo>
                  <a:cubicBezTo>
                    <a:pt x="94527" y="55277"/>
                    <a:pt x="217991" y="0"/>
                    <a:pt x="354365" y="0"/>
                  </a:cubicBezTo>
                  <a:close/>
                </a:path>
              </a:pathLst>
            </a:cu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 descr="328d1154-614d-480b-9a26-4dd5136fe812"/>
            <p:cNvSpPr/>
            <p:nvPr/>
          </p:nvSpPr>
          <p:spPr>
            <a:xfrm>
              <a:off x="1200" y="5828702"/>
              <a:ext cx="1636791" cy="1041544"/>
            </a:xfrm>
            <a:custGeom>
              <a:avLst/>
              <a:gdLst>
                <a:gd name="connsiteX0" fmla="*/ 422109 w 1636791"/>
                <a:gd name="connsiteY0" fmla="*/ 0 h 1041544"/>
                <a:gd name="connsiteX1" fmla="*/ 1605222 w 1636791"/>
                <a:gd name="connsiteY1" fmla="*/ 881702 h 1041544"/>
                <a:gd name="connsiteX2" fmla="*/ 1636791 w 1636791"/>
                <a:gd name="connsiteY2" fmla="*/ 1041544 h 1041544"/>
                <a:gd name="connsiteX3" fmla="*/ 0 w 1636791"/>
                <a:gd name="connsiteY3" fmla="*/ 1041544 h 1041544"/>
                <a:gd name="connsiteX4" fmla="*/ 0 w 1636791"/>
                <a:gd name="connsiteY4" fmla="*/ 77197 h 1041544"/>
                <a:gd name="connsiteX5" fmla="*/ 55102 w 1636791"/>
                <a:gd name="connsiteY5" fmla="*/ 55486 h 1041544"/>
                <a:gd name="connsiteX6" fmla="*/ 422109 w 1636791"/>
                <a:gd name="connsiteY6" fmla="*/ 0 h 104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6791" h="1041544">
                  <a:moveTo>
                    <a:pt x="422109" y="0"/>
                  </a:moveTo>
                  <a:cubicBezTo>
                    <a:pt x="981249" y="0"/>
                    <a:pt x="1453544" y="371825"/>
                    <a:pt x="1605222" y="881702"/>
                  </a:cubicBezTo>
                  <a:lnTo>
                    <a:pt x="1636791" y="1041544"/>
                  </a:lnTo>
                  <a:lnTo>
                    <a:pt x="0" y="1041544"/>
                  </a:lnTo>
                  <a:lnTo>
                    <a:pt x="0" y="77197"/>
                  </a:lnTo>
                  <a:lnTo>
                    <a:pt x="55102" y="55486"/>
                  </a:lnTo>
                  <a:cubicBezTo>
                    <a:pt x="171039" y="19426"/>
                    <a:pt x="294306" y="0"/>
                    <a:pt x="422109" y="0"/>
                  </a:cubicBezTo>
                  <a:close/>
                </a:path>
              </a:pathLst>
            </a:cu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 descr="e2203d72-de82-49d0-8597-107bbb135bd7"/>
            <p:cNvSpPr/>
            <p:nvPr/>
          </p:nvSpPr>
          <p:spPr>
            <a:xfrm>
              <a:off x="2088757" y="6606370"/>
              <a:ext cx="899803" cy="263876"/>
            </a:xfrm>
            <a:custGeom>
              <a:avLst/>
              <a:gdLst>
                <a:gd name="connsiteX0" fmla="*/ 449901 w 899803"/>
                <a:gd name="connsiteY0" fmla="*/ 0 h 263876"/>
                <a:gd name="connsiteX1" fmla="*/ 880984 w 899803"/>
                <a:gd name="connsiteY1" fmla="*/ 229205 h 263876"/>
                <a:gd name="connsiteX2" fmla="*/ 899803 w 899803"/>
                <a:gd name="connsiteY2" fmla="*/ 263876 h 263876"/>
                <a:gd name="connsiteX3" fmla="*/ 0 w 899803"/>
                <a:gd name="connsiteY3" fmla="*/ 263876 h 263876"/>
                <a:gd name="connsiteX4" fmla="*/ 18819 w 899803"/>
                <a:gd name="connsiteY4" fmla="*/ 229205 h 263876"/>
                <a:gd name="connsiteX5" fmla="*/ 449901 w 899803"/>
                <a:gd name="connsiteY5" fmla="*/ 0 h 26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9803" h="263876">
                  <a:moveTo>
                    <a:pt x="449901" y="0"/>
                  </a:moveTo>
                  <a:cubicBezTo>
                    <a:pt x="629348" y="0"/>
                    <a:pt x="787560" y="90919"/>
                    <a:pt x="880984" y="229205"/>
                  </a:cubicBezTo>
                  <a:lnTo>
                    <a:pt x="899803" y="263876"/>
                  </a:lnTo>
                  <a:lnTo>
                    <a:pt x="0" y="263876"/>
                  </a:lnTo>
                  <a:lnTo>
                    <a:pt x="18819" y="229205"/>
                  </a:lnTo>
                  <a:cubicBezTo>
                    <a:pt x="112243" y="90919"/>
                    <a:pt x="270454" y="0"/>
                    <a:pt x="44990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任意多边形: 形状 14" descr="343181d8-d66b-47ad-a05f-188c353c4d65"/>
            <p:cNvSpPr/>
            <p:nvPr/>
          </p:nvSpPr>
          <p:spPr>
            <a:xfrm>
              <a:off x="3072675" y="6215646"/>
              <a:ext cx="1891639" cy="653614"/>
            </a:xfrm>
            <a:custGeom>
              <a:avLst/>
              <a:gdLst>
                <a:gd name="connsiteX0" fmla="*/ 945819 w 1891639"/>
                <a:gd name="connsiteY0" fmla="*/ 0 h 653614"/>
                <a:gd name="connsiteX1" fmla="*/ 1881211 w 1891639"/>
                <a:gd name="connsiteY1" fmla="*/ 620019 h 653614"/>
                <a:gd name="connsiteX2" fmla="*/ 1891639 w 1891639"/>
                <a:gd name="connsiteY2" fmla="*/ 653614 h 653614"/>
                <a:gd name="connsiteX3" fmla="*/ 0 w 1891639"/>
                <a:gd name="connsiteY3" fmla="*/ 653614 h 653614"/>
                <a:gd name="connsiteX4" fmla="*/ 10428 w 1891639"/>
                <a:gd name="connsiteY4" fmla="*/ 620019 h 653614"/>
                <a:gd name="connsiteX5" fmla="*/ 945819 w 1891639"/>
                <a:gd name="connsiteY5" fmla="*/ 0 h 65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1639" h="653614">
                  <a:moveTo>
                    <a:pt x="945819" y="0"/>
                  </a:moveTo>
                  <a:cubicBezTo>
                    <a:pt x="1366316" y="0"/>
                    <a:pt x="1727100" y="255660"/>
                    <a:pt x="1881211" y="620019"/>
                  </a:cubicBezTo>
                  <a:lnTo>
                    <a:pt x="1891639" y="653614"/>
                  </a:lnTo>
                  <a:lnTo>
                    <a:pt x="0" y="653614"/>
                  </a:lnTo>
                  <a:lnTo>
                    <a:pt x="10428" y="620019"/>
                  </a:lnTo>
                  <a:cubicBezTo>
                    <a:pt x="164539" y="255660"/>
                    <a:pt x="525323" y="0"/>
                    <a:pt x="94581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 descr="d6fb07c9-cfac-4054-8feb-7a985baa9d69"/>
            <p:cNvSpPr/>
            <p:nvPr/>
          </p:nvSpPr>
          <p:spPr>
            <a:xfrm flipH="1">
              <a:off x="11500965" y="4705901"/>
              <a:ext cx="692235" cy="987712"/>
            </a:xfrm>
            <a:custGeom>
              <a:avLst/>
              <a:gdLst>
                <a:gd name="connsiteX0" fmla="*/ 198379 w 692235"/>
                <a:gd name="connsiteY0" fmla="*/ 0 h 987712"/>
                <a:gd name="connsiteX1" fmla="*/ 6148 w 692235"/>
                <a:gd name="connsiteY1" fmla="*/ 38810 h 987712"/>
                <a:gd name="connsiteX2" fmla="*/ 0 w 692235"/>
                <a:gd name="connsiteY2" fmla="*/ 42147 h 987712"/>
                <a:gd name="connsiteX3" fmla="*/ 0 w 692235"/>
                <a:gd name="connsiteY3" fmla="*/ 945566 h 987712"/>
                <a:gd name="connsiteX4" fmla="*/ 6148 w 692235"/>
                <a:gd name="connsiteY4" fmla="*/ 948903 h 987712"/>
                <a:gd name="connsiteX5" fmla="*/ 198379 w 692235"/>
                <a:gd name="connsiteY5" fmla="*/ 987712 h 987712"/>
                <a:gd name="connsiteX6" fmla="*/ 692235 w 692235"/>
                <a:gd name="connsiteY6" fmla="*/ 493856 h 987712"/>
                <a:gd name="connsiteX7" fmla="*/ 198379 w 692235"/>
                <a:gd name="connsiteY7" fmla="*/ 0 h 98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235" h="987712">
                  <a:moveTo>
                    <a:pt x="198379" y="0"/>
                  </a:moveTo>
                  <a:cubicBezTo>
                    <a:pt x="130192" y="0"/>
                    <a:pt x="65233" y="13819"/>
                    <a:pt x="6148" y="38810"/>
                  </a:cubicBezTo>
                  <a:lnTo>
                    <a:pt x="0" y="42147"/>
                  </a:lnTo>
                  <a:lnTo>
                    <a:pt x="0" y="945566"/>
                  </a:lnTo>
                  <a:lnTo>
                    <a:pt x="6148" y="948903"/>
                  </a:lnTo>
                  <a:cubicBezTo>
                    <a:pt x="65233" y="973893"/>
                    <a:pt x="130192" y="987712"/>
                    <a:pt x="198379" y="987712"/>
                  </a:cubicBezTo>
                  <a:cubicBezTo>
                    <a:pt x="471128" y="987712"/>
                    <a:pt x="692235" y="766605"/>
                    <a:pt x="692235" y="493856"/>
                  </a:cubicBezTo>
                  <a:cubicBezTo>
                    <a:pt x="692235" y="221107"/>
                    <a:pt x="471128" y="0"/>
                    <a:pt x="198379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任意多边形: 形状 16" descr="564ecdfb-cd52-4c39-a7e3-b5cd4b9af16b"/>
            <p:cNvSpPr/>
            <p:nvPr/>
          </p:nvSpPr>
          <p:spPr>
            <a:xfrm flipH="1">
              <a:off x="10403865" y="5754090"/>
              <a:ext cx="1789334" cy="1116156"/>
            </a:xfrm>
            <a:custGeom>
              <a:avLst/>
              <a:gdLst>
                <a:gd name="connsiteX0" fmla="*/ 561116 w 1789334"/>
                <a:gd name="connsiteY0" fmla="*/ 0 h 1116156"/>
                <a:gd name="connsiteX1" fmla="*/ 26048 w 1789334"/>
                <a:gd name="connsiteY1" fmla="*/ 121704 h 1116156"/>
                <a:gd name="connsiteX2" fmla="*/ 0 w 1789334"/>
                <a:gd name="connsiteY2" fmla="*/ 136675 h 1116156"/>
                <a:gd name="connsiteX3" fmla="*/ 0 w 1789334"/>
                <a:gd name="connsiteY3" fmla="*/ 1116156 h 1116156"/>
                <a:gd name="connsiteX4" fmla="*/ 1789334 w 1789334"/>
                <a:gd name="connsiteY4" fmla="*/ 1116156 h 1116156"/>
                <a:gd name="connsiteX5" fmla="*/ 1788922 w 1789334"/>
                <a:gd name="connsiteY5" fmla="*/ 1107991 h 1116156"/>
                <a:gd name="connsiteX6" fmla="*/ 561116 w 1789334"/>
                <a:gd name="connsiteY6" fmla="*/ 0 h 111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9334" h="1116156">
                  <a:moveTo>
                    <a:pt x="561116" y="0"/>
                  </a:moveTo>
                  <a:cubicBezTo>
                    <a:pt x="369411" y="0"/>
                    <a:pt x="187914" y="43709"/>
                    <a:pt x="26048" y="121704"/>
                  </a:cubicBezTo>
                  <a:lnTo>
                    <a:pt x="0" y="136675"/>
                  </a:lnTo>
                  <a:lnTo>
                    <a:pt x="0" y="1116156"/>
                  </a:lnTo>
                  <a:lnTo>
                    <a:pt x="1789334" y="1116156"/>
                  </a:lnTo>
                  <a:lnTo>
                    <a:pt x="1788922" y="1107991"/>
                  </a:lnTo>
                  <a:cubicBezTo>
                    <a:pt x="1725720" y="485649"/>
                    <a:pt x="1200133" y="0"/>
                    <a:pt x="561116" y="0"/>
                  </a:cubicBezTo>
                  <a:close/>
                </a:path>
              </a:pathLst>
            </a:cu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任意多边形: 形状 17" descr="130de22e-b99c-4e06-b19c-f2e6c89d01f8"/>
            <p:cNvSpPr/>
            <p:nvPr/>
          </p:nvSpPr>
          <p:spPr>
            <a:xfrm flipH="1">
              <a:off x="9196640" y="6606370"/>
              <a:ext cx="899802" cy="263876"/>
            </a:xfrm>
            <a:custGeom>
              <a:avLst/>
              <a:gdLst>
                <a:gd name="connsiteX0" fmla="*/ 449901 w 899802"/>
                <a:gd name="connsiteY0" fmla="*/ 0 h 263876"/>
                <a:gd name="connsiteX1" fmla="*/ 18818 w 899802"/>
                <a:gd name="connsiteY1" fmla="*/ 229205 h 263876"/>
                <a:gd name="connsiteX2" fmla="*/ 0 w 899802"/>
                <a:gd name="connsiteY2" fmla="*/ 263876 h 263876"/>
                <a:gd name="connsiteX3" fmla="*/ 899802 w 899802"/>
                <a:gd name="connsiteY3" fmla="*/ 263876 h 263876"/>
                <a:gd name="connsiteX4" fmla="*/ 880984 w 899802"/>
                <a:gd name="connsiteY4" fmla="*/ 229205 h 263876"/>
                <a:gd name="connsiteX5" fmla="*/ 449901 w 899802"/>
                <a:gd name="connsiteY5" fmla="*/ 0 h 26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9802" h="263876">
                  <a:moveTo>
                    <a:pt x="449901" y="0"/>
                  </a:moveTo>
                  <a:cubicBezTo>
                    <a:pt x="270454" y="0"/>
                    <a:pt x="112242" y="90919"/>
                    <a:pt x="18818" y="229205"/>
                  </a:cubicBezTo>
                  <a:lnTo>
                    <a:pt x="0" y="263876"/>
                  </a:lnTo>
                  <a:lnTo>
                    <a:pt x="899802" y="263876"/>
                  </a:lnTo>
                  <a:lnTo>
                    <a:pt x="880984" y="229205"/>
                  </a:lnTo>
                  <a:cubicBezTo>
                    <a:pt x="787560" y="90919"/>
                    <a:pt x="629348" y="0"/>
                    <a:pt x="449901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任意多边形: 形状 18" descr="5f7643cd-466f-4b26-8f21-d50450b9697b"/>
            <p:cNvSpPr/>
            <p:nvPr/>
          </p:nvSpPr>
          <p:spPr>
            <a:xfrm flipH="1">
              <a:off x="7405566" y="6216632"/>
              <a:ext cx="1891640" cy="653614"/>
            </a:xfrm>
            <a:custGeom>
              <a:avLst/>
              <a:gdLst>
                <a:gd name="connsiteX0" fmla="*/ 945820 w 1891640"/>
                <a:gd name="connsiteY0" fmla="*/ 0 h 653614"/>
                <a:gd name="connsiteX1" fmla="*/ 10429 w 1891640"/>
                <a:gd name="connsiteY1" fmla="*/ 620019 h 653614"/>
                <a:gd name="connsiteX2" fmla="*/ 0 w 1891640"/>
                <a:gd name="connsiteY2" fmla="*/ 653614 h 653614"/>
                <a:gd name="connsiteX3" fmla="*/ 1891640 w 1891640"/>
                <a:gd name="connsiteY3" fmla="*/ 653614 h 653614"/>
                <a:gd name="connsiteX4" fmla="*/ 1881211 w 1891640"/>
                <a:gd name="connsiteY4" fmla="*/ 620019 h 653614"/>
                <a:gd name="connsiteX5" fmla="*/ 945820 w 1891640"/>
                <a:gd name="connsiteY5" fmla="*/ 0 h 65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1640" h="653614">
                  <a:moveTo>
                    <a:pt x="945820" y="0"/>
                  </a:moveTo>
                  <a:cubicBezTo>
                    <a:pt x="525324" y="0"/>
                    <a:pt x="164540" y="255660"/>
                    <a:pt x="10429" y="620019"/>
                  </a:cubicBezTo>
                  <a:lnTo>
                    <a:pt x="0" y="653614"/>
                  </a:lnTo>
                  <a:lnTo>
                    <a:pt x="1891640" y="653614"/>
                  </a:lnTo>
                  <a:lnTo>
                    <a:pt x="1881211" y="620019"/>
                  </a:lnTo>
                  <a:cubicBezTo>
                    <a:pt x="1727100" y="255660"/>
                    <a:pt x="1366317" y="0"/>
                    <a:pt x="94582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椭圆 19" descr="9b029c1b-e0cc-4895-bbaa-d2d0db34e15a"/>
            <p:cNvSpPr/>
            <p:nvPr/>
          </p:nvSpPr>
          <p:spPr>
            <a:xfrm flipH="1">
              <a:off x="10885098" y="4511084"/>
              <a:ext cx="467056" cy="467056"/>
            </a:xfrm>
            <a:prstGeom prst="ellipse">
              <a:avLst/>
            </a:prstGeom>
            <a:solidFill>
              <a:schemeClr val="accent1">
                <a:lumMod val="7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椭圆 20" descr="6c5e0fb2-7259-4dc0-bcd3-ab7138560af1"/>
            <p:cNvSpPr/>
            <p:nvPr/>
          </p:nvSpPr>
          <p:spPr>
            <a:xfrm flipH="1">
              <a:off x="8878643" y="5983104"/>
              <a:ext cx="467056" cy="467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任意多边形: 形状 21" descr="df59eae1-6bf7-4b4a-a8e5-fff9593a3214"/>
            <p:cNvSpPr/>
            <p:nvPr/>
          </p:nvSpPr>
          <p:spPr>
            <a:xfrm>
              <a:off x="4978719" y="6015185"/>
              <a:ext cx="2474653" cy="855061"/>
            </a:xfrm>
            <a:custGeom>
              <a:avLst/>
              <a:gdLst>
                <a:gd name="connsiteX0" fmla="*/ 945819 w 1891639"/>
                <a:gd name="connsiteY0" fmla="*/ 0 h 653614"/>
                <a:gd name="connsiteX1" fmla="*/ 1881211 w 1891639"/>
                <a:gd name="connsiteY1" fmla="*/ 620019 h 653614"/>
                <a:gd name="connsiteX2" fmla="*/ 1891639 w 1891639"/>
                <a:gd name="connsiteY2" fmla="*/ 653614 h 653614"/>
                <a:gd name="connsiteX3" fmla="*/ 0 w 1891639"/>
                <a:gd name="connsiteY3" fmla="*/ 653614 h 653614"/>
                <a:gd name="connsiteX4" fmla="*/ 10428 w 1891639"/>
                <a:gd name="connsiteY4" fmla="*/ 620019 h 653614"/>
                <a:gd name="connsiteX5" fmla="*/ 945819 w 1891639"/>
                <a:gd name="connsiteY5" fmla="*/ 0 h 65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1639" h="653614">
                  <a:moveTo>
                    <a:pt x="945819" y="0"/>
                  </a:moveTo>
                  <a:cubicBezTo>
                    <a:pt x="1366316" y="0"/>
                    <a:pt x="1727100" y="255660"/>
                    <a:pt x="1881211" y="620019"/>
                  </a:cubicBezTo>
                  <a:lnTo>
                    <a:pt x="1891639" y="653614"/>
                  </a:lnTo>
                  <a:lnTo>
                    <a:pt x="0" y="653614"/>
                  </a:lnTo>
                  <a:lnTo>
                    <a:pt x="10428" y="620019"/>
                  </a:lnTo>
                  <a:cubicBezTo>
                    <a:pt x="164539" y="255660"/>
                    <a:pt x="525323" y="0"/>
                    <a:pt x="945819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椭圆 22" descr="2965d548-7164-4e9f-b84b-9c2a16f6fe8d"/>
            <p:cNvSpPr/>
            <p:nvPr/>
          </p:nvSpPr>
          <p:spPr>
            <a:xfrm flipH="1">
              <a:off x="995831" y="5120337"/>
              <a:ext cx="467056" cy="467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标题 1" descr="044e7a4d-e511-4035-bbcf-6085bc6cd6e9"/>
          <p:cNvSpPr>
            <a:spLocks noGrp="1"/>
          </p:cNvSpPr>
          <p:nvPr>
            <p:ph type="title" hasCustomPrompt="1"/>
          </p:nvPr>
        </p:nvSpPr>
        <p:spPr>
          <a:xfrm>
            <a:off x="1888049" y="1757007"/>
            <a:ext cx="8415903" cy="172998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3" name="文本占位符 2" descr="e35807a5-eb1a-4119-859f-67af7cfbbb79"/>
          <p:cNvSpPr>
            <a:spLocks noGrp="1"/>
          </p:cNvSpPr>
          <p:nvPr>
            <p:ph type="body" idx="1" hasCustomPrompt="1"/>
          </p:nvPr>
        </p:nvSpPr>
        <p:spPr>
          <a:xfrm>
            <a:off x="1888049" y="3627038"/>
            <a:ext cx="8415903" cy="13716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日期占位符 3" descr="728c32db-c744-4776-8af2-45fa5e61946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 descr="f88d7ce4-31ae-4d55-a421-09e1805f910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 descr="489e89b1-632d-4d82-8620-87f0bb3bec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8911d0b-d6bf-404a-bc51-40687f0e7af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 descr="cb6d96b4-7c26-4894-b650-c53e6a99459f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 descr="82dfa2dd-662e-48c9-9c8f-f9ce512010bc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 descr="bc748425-cfbc-4907-8027-87e84122c0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 descr="9f46555b-e3c1-4af0-8024-60d020a7be0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 descr="793c2972-31c2-404c-b6b6-50d895ebf8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 descr="1acd9ca5-d182-4f25-b451-277e21cbd15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 descr="8a93552f-be44-4122-8ef4-abc4593a306a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9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 descr="6b6e5cbc-840c-4015-9de2-cdd7fc196936"/>
          <p:cNvSpPr>
            <a:spLocks noGrp="1"/>
          </p:cNvSpPr>
          <p:nvPr>
            <p:ph type="title" hasCustomPrompt="1"/>
          </p:nvPr>
        </p:nvSpPr>
        <p:spPr>
          <a:xfrm>
            <a:off x="1424517" y="1588712"/>
            <a:ext cx="9342967" cy="178712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文本占位符 26" descr="e5e6f190-56f4-404a-8c57-67e2fbaf3b3d"/>
          <p:cNvSpPr>
            <a:spLocks noGrp="1"/>
          </p:cNvSpPr>
          <p:nvPr>
            <p:ph type="body" sz="quarter" idx="13" hasCustomPrompt="1"/>
          </p:nvPr>
        </p:nvSpPr>
        <p:spPr>
          <a:xfrm>
            <a:off x="3163449" y="5144742"/>
            <a:ext cx="2801700" cy="4364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8" name="文本占位符 27" descr="93213076-6fd8-4879-8b7f-c3b7971be194"/>
          <p:cNvSpPr>
            <a:spLocks noGrp="1"/>
          </p:cNvSpPr>
          <p:nvPr>
            <p:ph type="body" sz="quarter" idx="14" hasCustomPrompt="1"/>
          </p:nvPr>
        </p:nvSpPr>
        <p:spPr>
          <a:xfrm>
            <a:off x="6245319" y="5144742"/>
            <a:ext cx="2801700" cy="43646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20XX.XX.XX</a:t>
            </a:r>
          </a:p>
        </p:txBody>
      </p:sp>
      <p:sp>
        <p:nvSpPr>
          <p:cNvPr id="3" name="椭圆 2" descr="1fce124d-2e76-49fe-bf95-8df7a2fe2c27"/>
          <p:cNvSpPr/>
          <p:nvPr/>
        </p:nvSpPr>
        <p:spPr>
          <a:xfrm>
            <a:off x="1820757" y="5384431"/>
            <a:ext cx="855061" cy="855061"/>
          </a:xfrm>
          <a:prstGeom prst="ellipse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5" descr="1fc7fa74-ca50-4b0d-ad64-51e30bd3ff40"/>
          <p:cNvSpPr/>
          <p:nvPr/>
        </p:nvSpPr>
        <p:spPr>
          <a:xfrm flipH="1">
            <a:off x="9856877" y="5341397"/>
            <a:ext cx="692237" cy="692237"/>
          </a:xfrm>
          <a:prstGeom prst="ellipse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任意多边形: 形状 6" descr="9c9b4367-4a4c-4b2c-be61-e0dff7f79487"/>
          <p:cNvSpPr/>
          <p:nvPr/>
        </p:nvSpPr>
        <p:spPr>
          <a:xfrm>
            <a:off x="1200" y="1878354"/>
            <a:ext cx="1127125" cy="2159876"/>
          </a:xfrm>
          <a:custGeom>
            <a:avLst/>
            <a:gdLst>
              <a:gd name="connsiteX0" fmla="*/ 47187 w 1127125"/>
              <a:gd name="connsiteY0" fmla="*/ 0 h 2159876"/>
              <a:gd name="connsiteX1" fmla="*/ 1127125 w 1127125"/>
              <a:gd name="connsiteY1" fmla="*/ 1079938 h 2159876"/>
              <a:gd name="connsiteX2" fmla="*/ 47187 w 1127125"/>
              <a:gd name="connsiteY2" fmla="*/ 2159876 h 2159876"/>
              <a:gd name="connsiteX3" fmla="*/ 0 w 1127125"/>
              <a:gd name="connsiteY3" fmla="*/ 2157493 h 2159876"/>
              <a:gd name="connsiteX4" fmla="*/ 0 w 1127125"/>
              <a:gd name="connsiteY4" fmla="*/ 2383 h 21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125" h="2159876">
                <a:moveTo>
                  <a:pt x="47187" y="0"/>
                </a:moveTo>
                <a:cubicBezTo>
                  <a:pt x="643620" y="0"/>
                  <a:pt x="1127125" y="483505"/>
                  <a:pt x="1127125" y="1079938"/>
                </a:cubicBezTo>
                <a:cubicBezTo>
                  <a:pt x="1127125" y="1676371"/>
                  <a:pt x="643620" y="2159876"/>
                  <a:pt x="47187" y="2159876"/>
                </a:cubicBezTo>
                <a:lnTo>
                  <a:pt x="0" y="215749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任意多边形: 形状 7" descr="3e7151f2-0523-4899-99cd-b7344cc6df14"/>
          <p:cNvSpPr/>
          <p:nvPr/>
        </p:nvSpPr>
        <p:spPr>
          <a:xfrm flipH="1">
            <a:off x="11150854" y="2044214"/>
            <a:ext cx="1042345" cy="2156080"/>
          </a:xfrm>
          <a:custGeom>
            <a:avLst/>
            <a:gdLst>
              <a:gd name="connsiteX0" fmla="*/ 0 w 1042345"/>
              <a:gd name="connsiteY0" fmla="*/ 0 h 2156080"/>
              <a:gd name="connsiteX1" fmla="*/ 0 w 1042345"/>
              <a:gd name="connsiteY1" fmla="*/ 2156080 h 2156080"/>
              <a:gd name="connsiteX2" fmla="*/ 72824 w 1042345"/>
              <a:gd name="connsiteY2" fmla="*/ 2152403 h 2156080"/>
              <a:gd name="connsiteX3" fmla="*/ 1042345 w 1042345"/>
              <a:gd name="connsiteY3" fmla="*/ 1078040 h 2156080"/>
              <a:gd name="connsiteX4" fmla="*/ 72824 w 1042345"/>
              <a:gd name="connsiteY4" fmla="*/ 3678 h 21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345" h="2156080">
                <a:moveTo>
                  <a:pt x="0" y="0"/>
                </a:moveTo>
                <a:lnTo>
                  <a:pt x="0" y="2156080"/>
                </a:lnTo>
                <a:lnTo>
                  <a:pt x="72824" y="2152403"/>
                </a:lnTo>
                <a:cubicBezTo>
                  <a:pt x="617389" y="2097099"/>
                  <a:pt x="1042345" y="1637196"/>
                  <a:pt x="1042345" y="1078040"/>
                </a:cubicBezTo>
                <a:cubicBezTo>
                  <a:pt x="1042345" y="518884"/>
                  <a:pt x="617389" y="58981"/>
                  <a:pt x="72824" y="3678"/>
                </a:cubicBez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任意多边形: 形状 8" descr="8f1d4845-dd93-4b59-a20f-fd29dd794c46"/>
          <p:cNvSpPr/>
          <p:nvPr/>
        </p:nvSpPr>
        <p:spPr>
          <a:xfrm>
            <a:off x="-1201" y="4366153"/>
            <a:ext cx="848221" cy="987712"/>
          </a:xfrm>
          <a:custGeom>
            <a:avLst/>
            <a:gdLst>
              <a:gd name="connsiteX0" fmla="*/ 354365 w 848221"/>
              <a:gd name="connsiteY0" fmla="*/ 0 h 987712"/>
              <a:gd name="connsiteX1" fmla="*/ 848221 w 848221"/>
              <a:gd name="connsiteY1" fmla="*/ 493856 h 987712"/>
              <a:gd name="connsiteX2" fmla="*/ 354365 w 848221"/>
              <a:gd name="connsiteY2" fmla="*/ 987712 h 987712"/>
              <a:gd name="connsiteX3" fmla="*/ 5156 w 848221"/>
              <a:gd name="connsiteY3" fmla="*/ 843065 h 987712"/>
              <a:gd name="connsiteX4" fmla="*/ 0 w 848221"/>
              <a:gd name="connsiteY4" fmla="*/ 836816 h 987712"/>
              <a:gd name="connsiteX5" fmla="*/ 0 w 848221"/>
              <a:gd name="connsiteY5" fmla="*/ 150897 h 987712"/>
              <a:gd name="connsiteX6" fmla="*/ 5156 w 848221"/>
              <a:gd name="connsiteY6" fmla="*/ 144647 h 987712"/>
              <a:gd name="connsiteX7" fmla="*/ 354365 w 848221"/>
              <a:gd name="connsiteY7" fmla="*/ 0 h 98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8221" h="987712">
                <a:moveTo>
                  <a:pt x="354365" y="0"/>
                </a:moveTo>
                <a:cubicBezTo>
                  <a:pt x="627114" y="0"/>
                  <a:pt x="848221" y="221107"/>
                  <a:pt x="848221" y="493856"/>
                </a:cubicBezTo>
                <a:cubicBezTo>
                  <a:pt x="848221" y="766605"/>
                  <a:pt x="627114" y="987712"/>
                  <a:pt x="354365" y="987712"/>
                </a:cubicBezTo>
                <a:cubicBezTo>
                  <a:pt x="217991" y="987712"/>
                  <a:pt x="94527" y="932436"/>
                  <a:pt x="5156" y="843065"/>
                </a:cubicBezTo>
                <a:lnTo>
                  <a:pt x="0" y="836816"/>
                </a:lnTo>
                <a:lnTo>
                  <a:pt x="0" y="150897"/>
                </a:lnTo>
                <a:lnTo>
                  <a:pt x="5156" y="144647"/>
                </a:lnTo>
                <a:cubicBezTo>
                  <a:pt x="94527" y="55277"/>
                  <a:pt x="217991" y="0"/>
                  <a:pt x="354365" y="0"/>
                </a:cubicBez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任意多边形: 形状 9" descr="63b8619a-153d-4521-bd02-f22158b8f7f8"/>
          <p:cNvSpPr/>
          <p:nvPr/>
        </p:nvSpPr>
        <p:spPr>
          <a:xfrm>
            <a:off x="1200" y="5828702"/>
            <a:ext cx="1636791" cy="1041544"/>
          </a:xfrm>
          <a:custGeom>
            <a:avLst/>
            <a:gdLst>
              <a:gd name="connsiteX0" fmla="*/ 422109 w 1636791"/>
              <a:gd name="connsiteY0" fmla="*/ 0 h 1041544"/>
              <a:gd name="connsiteX1" fmla="*/ 1605222 w 1636791"/>
              <a:gd name="connsiteY1" fmla="*/ 881702 h 1041544"/>
              <a:gd name="connsiteX2" fmla="*/ 1636791 w 1636791"/>
              <a:gd name="connsiteY2" fmla="*/ 1041544 h 1041544"/>
              <a:gd name="connsiteX3" fmla="*/ 0 w 1636791"/>
              <a:gd name="connsiteY3" fmla="*/ 1041544 h 1041544"/>
              <a:gd name="connsiteX4" fmla="*/ 0 w 1636791"/>
              <a:gd name="connsiteY4" fmla="*/ 77197 h 1041544"/>
              <a:gd name="connsiteX5" fmla="*/ 55102 w 1636791"/>
              <a:gd name="connsiteY5" fmla="*/ 55486 h 1041544"/>
              <a:gd name="connsiteX6" fmla="*/ 422109 w 1636791"/>
              <a:gd name="connsiteY6" fmla="*/ 0 h 104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36791" h="1041544">
                <a:moveTo>
                  <a:pt x="422109" y="0"/>
                </a:moveTo>
                <a:cubicBezTo>
                  <a:pt x="981249" y="0"/>
                  <a:pt x="1453544" y="371825"/>
                  <a:pt x="1605222" y="881702"/>
                </a:cubicBezTo>
                <a:lnTo>
                  <a:pt x="1636791" y="1041544"/>
                </a:lnTo>
                <a:lnTo>
                  <a:pt x="0" y="1041544"/>
                </a:lnTo>
                <a:lnTo>
                  <a:pt x="0" y="77197"/>
                </a:lnTo>
                <a:lnTo>
                  <a:pt x="55102" y="55486"/>
                </a:lnTo>
                <a:cubicBezTo>
                  <a:pt x="171039" y="19426"/>
                  <a:pt x="294306" y="0"/>
                  <a:pt x="422109" y="0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任意多边形: 形状 10" descr="49a7d3c0-3992-4dbf-983f-aa428c1e5544"/>
          <p:cNvSpPr/>
          <p:nvPr/>
        </p:nvSpPr>
        <p:spPr>
          <a:xfrm>
            <a:off x="2088757" y="6606370"/>
            <a:ext cx="899803" cy="263876"/>
          </a:xfrm>
          <a:custGeom>
            <a:avLst/>
            <a:gdLst>
              <a:gd name="connsiteX0" fmla="*/ 449901 w 899803"/>
              <a:gd name="connsiteY0" fmla="*/ 0 h 263876"/>
              <a:gd name="connsiteX1" fmla="*/ 880984 w 899803"/>
              <a:gd name="connsiteY1" fmla="*/ 229205 h 263876"/>
              <a:gd name="connsiteX2" fmla="*/ 899803 w 899803"/>
              <a:gd name="connsiteY2" fmla="*/ 263876 h 263876"/>
              <a:gd name="connsiteX3" fmla="*/ 0 w 899803"/>
              <a:gd name="connsiteY3" fmla="*/ 263876 h 263876"/>
              <a:gd name="connsiteX4" fmla="*/ 18819 w 899803"/>
              <a:gd name="connsiteY4" fmla="*/ 229205 h 263876"/>
              <a:gd name="connsiteX5" fmla="*/ 449901 w 899803"/>
              <a:gd name="connsiteY5" fmla="*/ 0 h 26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9803" h="263876">
                <a:moveTo>
                  <a:pt x="449901" y="0"/>
                </a:moveTo>
                <a:cubicBezTo>
                  <a:pt x="629348" y="0"/>
                  <a:pt x="787560" y="90919"/>
                  <a:pt x="880984" y="229205"/>
                </a:cubicBezTo>
                <a:lnTo>
                  <a:pt x="899803" y="263876"/>
                </a:lnTo>
                <a:lnTo>
                  <a:pt x="0" y="263876"/>
                </a:lnTo>
                <a:lnTo>
                  <a:pt x="18819" y="229205"/>
                </a:lnTo>
                <a:cubicBezTo>
                  <a:pt x="112243" y="90919"/>
                  <a:pt x="270454" y="0"/>
                  <a:pt x="44990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任意多边形: 形状 11" descr="210acfd8-9b3f-4c65-bba3-b74ccc77cebd"/>
          <p:cNvSpPr/>
          <p:nvPr/>
        </p:nvSpPr>
        <p:spPr>
          <a:xfrm>
            <a:off x="3072675" y="6215646"/>
            <a:ext cx="1891639" cy="653614"/>
          </a:xfrm>
          <a:custGeom>
            <a:avLst/>
            <a:gdLst>
              <a:gd name="connsiteX0" fmla="*/ 945819 w 1891639"/>
              <a:gd name="connsiteY0" fmla="*/ 0 h 653614"/>
              <a:gd name="connsiteX1" fmla="*/ 1881211 w 1891639"/>
              <a:gd name="connsiteY1" fmla="*/ 620019 h 653614"/>
              <a:gd name="connsiteX2" fmla="*/ 1891639 w 1891639"/>
              <a:gd name="connsiteY2" fmla="*/ 653614 h 653614"/>
              <a:gd name="connsiteX3" fmla="*/ 0 w 1891639"/>
              <a:gd name="connsiteY3" fmla="*/ 653614 h 653614"/>
              <a:gd name="connsiteX4" fmla="*/ 10428 w 1891639"/>
              <a:gd name="connsiteY4" fmla="*/ 620019 h 653614"/>
              <a:gd name="connsiteX5" fmla="*/ 945819 w 1891639"/>
              <a:gd name="connsiteY5" fmla="*/ 0 h 6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1639" h="653614">
                <a:moveTo>
                  <a:pt x="945819" y="0"/>
                </a:moveTo>
                <a:cubicBezTo>
                  <a:pt x="1366316" y="0"/>
                  <a:pt x="1727100" y="255660"/>
                  <a:pt x="1881211" y="620019"/>
                </a:cubicBezTo>
                <a:lnTo>
                  <a:pt x="1891639" y="653614"/>
                </a:lnTo>
                <a:lnTo>
                  <a:pt x="0" y="653614"/>
                </a:lnTo>
                <a:lnTo>
                  <a:pt x="10428" y="620019"/>
                </a:lnTo>
                <a:cubicBezTo>
                  <a:pt x="164539" y="255660"/>
                  <a:pt x="525323" y="0"/>
                  <a:pt x="945819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任意多边形: 形状 12" descr="af9080ed-3ade-4d3c-b6b7-178ef7e37d54"/>
          <p:cNvSpPr/>
          <p:nvPr/>
        </p:nvSpPr>
        <p:spPr>
          <a:xfrm flipH="1">
            <a:off x="11500965" y="4705901"/>
            <a:ext cx="692235" cy="987712"/>
          </a:xfrm>
          <a:custGeom>
            <a:avLst/>
            <a:gdLst>
              <a:gd name="connsiteX0" fmla="*/ 198379 w 692235"/>
              <a:gd name="connsiteY0" fmla="*/ 0 h 987712"/>
              <a:gd name="connsiteX1" fmla="*/ 6148 w 692235"/>
              <a:gd name="connsiteY1" fmla="*/ 38810 h 987712"/>
              <a:gd name="connsiteX2" fmla="*/ 0 w 692235"/>
              <a:gd name="connsiteY2" fmla="*/ 42147 h 987712"/>
              <a:gd name="connsiteX3" fmla="*/ 0 w 692235"/>
              <a:gd name="connsiteY3" fmla="*/ 945566 h 987712"/>
              <a:gd name="connsiteX4" fmla="*/ 6148 w 692235"/>
              <a:gd name="connsiteY4" fmla="*/ 948903 h 987712"/>
              <a:gd name="connsiteX5" fmla="*/ 198379 w 692235"/>
              <a:gd name="connsiteY5" fmla="*/ 987712 h 987712"/>
              <a:gd name="connsiteX6" fmla="*/ 692235 w 692235"/>
              <a:gd name="connsiteY6" fmla="*/ 493856 h 987712"/>
              <a:gd name="connsiteX7" fmla="*/ 198379 w 692235"/>
              <a:gd name="connsiteY7" fmla="*/ 0 h 98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235" h="987712">
                <a:moveTo>
                  <a:pt x="198379" y="0"/>
                </a:moveTo>
                <a:cubicBezTo>
                  <a:pt x="130192" y="0"/>
                  <a:pt x="65233" y="13819"/>
                  <a:pt x="6148" y="38810"/>
                </a:cubicBezTo>
                <a:lnTo>
                  <a:pt x="0" y="42147"/>
                </a:lnTo>
                <a:lnTo>
                  <a:pt x="0" y="945566"/>
                </a:lnTo>
                <a:lnTo>
                  <a:pt x="6148" y="948903"/>
                </a:lnTo>
                <a:cubicBezTo>
                  <a:pt x="65233" y="973893"/>
                  <a:pt x="130192" y="987712"/>
                  <a:pt x="198379" y="987712"/>
                </a:cubicBezTo>
                <a:cubicBezTo>
                  <a:pt x="471128" y="987712"/>
                  <a:pt x="692235" y="766605"/>
                  <a:pt x="692235" y="493856"/>
                </a:cubicBezTo>
                <a:cubicBezTo>
                  <a:pt x="692235" y="221107"/>
                  <a:pt x="471128" y="0"/>
                  <a:pt x="198379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任意多边形: 形状 13" descr="b3401f44-a81a-4c71-a488-463b1ad979dc"/>
          <p:cNvSpPr/>
          <p:nvPr/>
        </p:nvSpPr>
        <p:spPr>
          <a:xfrm flipH="1">
            <a:off x="10403865" y="5754090"/>
            <a:ext cx="1789334" cy="1116156"/>
          </a:xfrm>
          <a:custGeom>
            <a:avLst/>
            <a:gdLst>
              <a:gd name="connsiteX0" fmla="*/ 561116 w 1789334"/>
              <a:gd name="connsiteY0" fmla="*/ 0 h 1116156"/>
              <a:gd name="connsiteX1" fmla="*/ 26048 w 1789334"/>
              <a:gd name="connsiteY1" fmla="*/ 121704 h 1116156"/>
              <a:gd name="connsiteX2" fmla="*/ 0 w 1789334"/>
              <a:gd name="connsiteY2" fmla="*/ 136675 h 1116156"/>
              <a:gd name="connsiteX3" fmla="*/ 0 w 1789334"/>
              <a:gd name="connsiteY3" fmla="*/ 1116156 h 1116156"/>
              <a:gd name="connsiteX4" fmla="*/ 1789334 w 1789334"/>
              <a:gd name="connsiteY4" fmla="*/ 1116156 h 1116156"/>
              <a:gd name="connsiteX5" fmla="*/ 1788922 w 1789334"/>
              <a:gd name="connsiteY5" fmla="*/ 1107991 h 1116156"/>
              <a:gd name="connsiteX6" fmla="*/ 561116 w 1789334"/>
              <a:gd name="connsiteY6" fmla="*/ 0 h 111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9334" h="1116156">
                <a:moveTo>
                  <a:pt x="561116" y="0"/>
                </a:moveTo>
                <a:cubicBezTo>
                  <a:pt x="369411" y="0"/>
                  <a:pt x="187914" y="43709"/>
                  <a:pt x="26048" y="121704"/>
                </a:cubicBezTo>
                <a:lnTo>
                  <a:pt x="0" y="136675"/>
                </a:lnTo>
                <a:lnTo>
                  <a:pt x="0" y="1116156"/>
                </a:lnTo>
                <a:lnTo>
                  <a:pt x="1789334" y="1116156"/>
                </a:lnTo>
                <a:lnTo>
                  <a:pt x="1788922" y="1107991"/>
                </a:lnTo>
                <a:cubicBezTo>
                  <a:pt x="1725720" y="485649"/>
                  <a:pt x="1200133" y="0"/>
                  <a:pt x="561116" y="0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任意多边形: 形状 14" descr="0a3781dc-dc9e-42d5-88f8-f5346ee72c35"/>
          <p:cNvSpPr/>
          <p:nvPr/>
        </p:nvSpPr>
        <p:spPr>
          <a:xfrm flipH="1">
            <a:off x="9196640" y="6606370"/>
            <a:ext cx="899802" cy="263876"/>
          </a:xfrm>
          <a:custGeom>
            <a:avLst/>
            <a:gdLst>
              <a:gd name="connsiteX0" fmla="*/ 449901 w 899802"/>
              <a:gd name="connsiteY0" fmla="*/ 0 h 263876"/>
              <a:gd name="connsiteX1" fmla="*/ 18818 w 899802"/>
              <a:gd name="connsiteY1" fmla="*/ 229205 h 263876"/>
              <a:gd name="connsiteX2" fmla="*/ 0 w 899802"/>
              <a:gd name="connsiteY2" fmla="*/ 263876 h 263876"/>
              <a:gd name="connsiteX3" fmla="*/ 899802 w 899802"/>
              <a:gd name="connsiteY3" fmla="*/ 263876 h 263876"/>
              <a:gd name="connsiteX4" fmla="*/ 880984 w 899802"/>
              <a:gd name="connsiteY4" fmla="*/ 229205 h 263876"/>
              <a:gd name="connsiteX5" fmla="*/ 449901 w 899802"/>
              <a:gd name="connsiteY5" fmla="*/ 0 h 26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9802" h="263876">
                <a:moveTo>
                  <a:pt x="449901" y="0"/>
                </a:moveTo>
                <a:cubicBezTo>
                  <a:pt x="270454" y="0"/>
                  <a:pt x="112242" y="90919"/>
                  <a:pt x="18818" y="229205"/>
                </a:cubicBezTo>
                <a:lnTo>
                  <a:pt x="0" y="263876"/>
                </a:lnTo>
                <a:lnTo>
                  <a:pt x="899802" y="263876"/>
                </a:lnTo>
                <a:lnTo>
                  <a:pt x="880984" y="229205"/>
                </a:lnTo>
                <a:cubicBezTo>
                  <a:pt x="787560" y="90919"/>
                  <a:pt x="629348" y="0"/>
                  <a:pt x="44990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任意多边形: 形状 15" descr="165be710-4223-44ab-9a4c-d883a5d95df9"/>
          <p:cNvSpPr/>
          <p:nvPr/>
        </p:nvSpPr>
        <p:spPr>
          <a:xfrm flipH="1">
            <a:off x="7405566" y="6216632"/>
            <a:ext cx="1891640" cy="653614"/>
          </a:xfrm>
          <a:custGeom>
            <a:avLst/>
            <a:gdLst>
              <a:gd name="connsiteX0" fmla="*/ 945820 w 1891640"/>
              <a:gd name="connsiteY0" fmla="*/ 0 h 653614"/>
              <a:gd name="connsiteX1" fmla="*/ 10429 w 1891640"/>
              <a:gd name="connsiteY1" fmla="*/ 620019 h 653614"/>
              <a:gd name="connsiteX2" fmla="*/ 0 w 1891640"/>
              <a:gd name="connsiteY2" fmla="*/ 653614 h 653614"/>
              <a:gd name="connsiteX3" fmla="*/ 1891640 w 1891640"/>
              <a:gd name="connsiteY3" fmla="*/ 653614 h 653614"/>
              <a:gd name="connsiteX4" fmla="*/ 1881211 w 1891640"/>
              <a:gd name="connsiteY4" fmla="*/ 620019 h 653614"/>
              <a:gd name="connsiteX5" fmla="*/ 945820 w 1891640"/>
              <a:gd name="connsiteY5" fmla="*/ 0 h 6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1640" h="653614">
                <a:moveTo>
                  <a:pt x="945820" y="0"/>
                </a:moveTo>
                <a:cubicBezTo>
                  <a:pt x="525324" y="0"/>
                  <a:pt x="164540" y="255660"/>
                  <a:pt x="10429" y="620019"/>
                </a:cubicBezTo>
                <a:lnTo>
                  <a:pt x="0" y="653614"/>
                </a:lnTo>
                <a:lnTo>
                  <a:pt x="1891640" y="653614"/>
                </a:lnTo>
                <a:lnTo>
                  <a:pt x="1881211" y="620019"/>
                </a:lnTo>
                <a:cubicBezTo>
                  <a:pt x="1727100" y="255660"/>
                  <a:pt x="1366317" y="0"/>
                  <a:pt x="945820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椭圆 16" descr="d0495c9a-b346-4d1f-a6ea-3b9d66fd25e5"/>
          <p:cNvSpPr/>
          <p:nvPr/>
        </p:nvSpPr>
        <p:spPr>
          <a:xfrm flipH="1">
            <a:off x="10885098" y="4511084"/>
            <a:ext cx="467056" cy="467056"/>
          </a:xfrm>
          <a:prstGeom prst="ellipse">
            <a:avLst/>
          </a:prstGeom>
          <a:solidFill>
            <a:schemeClr val="accent1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椭圆 17" descr="b7a21bd0-1c74-416a-b21f-2e3b05696fc7"/>
          <p:cNvSpPr/>
          <p:nvPr/>
        </p:nvSpPr>
        <p:spPr>
          <a:xfrm flipH="1">
            <a:off x="8878643" y="5983104"/>
            <a:ext cx="467056" cy="467056"/>
          </a:xfrm>
          <a:prstGeom prst="ellipse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任意多边形: 形状 18" descr="c4fc1f26-4f3c-47de-a0a7-c6ad7bcdc406"/>
          <p:cNvSpPr/>
          <p:nvPr/>
        </p:nvSpPr>
        <p:spPr>
          <a:xfrm>
            <a:off x="4978719" y="6015185"/>
            <a:ext cx="2474653" cy="855061"/>
          </a:xfrm>
          <a:custGeom>
            <a:avLst/>
            <a:gdLst>
              <a:gd name="connsiteX0" fmla="*/ 945819 w 1891639"/>
              <a:gd name="connsiteY0" fmla="*/ 0 h 653614"/>
              <a:gd name="connsiteX1" fmla="*/ 1881211 w 1891639"/>
              <a:gd name="connsiteY1" fmla="*/ 620019 h 653614"/>
              <a:gd name="connsiteX2" fmla="*/ 1891639 w 1891639"/>
              <a:gd name="connsiteY2" fmla="*/ 653614 h 653614"/>
              <a:gd name="connsiteX3" fmla="*/ 0 w 1891639"/>
              <a:gd name="connsiteY3" fmla="*/ 653614 h 653614"/>
              <a:gd name="connsiteX4" fmla="*/ 10428 w 1891639"/>
              <a:gd name="connsiteY4" fmla="*/ 620019 h 653614"/>
              <a:gd name="connsiteX5" fmla="*/ 945819 w 1891639"/>
              <a:gd name="connsiteY5" fmla="*/ 0 h 6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1639" h="653614">
                <a:moveTo>
                  <a:pt x="945819" y="0"/>
                </a:moveTo>
                <a:cubicBezTo>
                  <a:pt x="1366316" y="0"/>
                  <a:pt x="1727100" y="255660"/>
                  <a:pt x="1881211" y="620019"/>
                </a:cubicBezTo>
                <a:lnTo>
                  <a:pt x="1891639" y="653614"/>
                </a:lnTo>
                <a:lnTo>
                  <a:pt x="0" y="653614"/>
                </a:lnTo>
                <a:lnTo>
                  <a:pt x="10428" y="620019"/>
                </a:lnTo>
                <a:cubicBezTo>
                  <a:pt x="164539" y="255660"/>
                  <a:pt x="525323" y="0"/>
                  <a:pt x="945819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19" descr="9c031ccf-5062-4007-94bd-62b79d73a782"/>
          <p:cNvSpPr/>
          <p:nvPr/>
        </p:nvSpPr>
        <p:spPr>
          <a:xfrm flipH="1">
            <a:off x="995831" y="5120337"/>
            <a:ext cx="467056" cy="467056"/>
          </a:xfrm>
          <a:prstGeom prst="ellipse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1" name="组合 20" descr="61782404-47ec-4315-bbc4-8c14c723099f"/>
          <p:cNvGrpSpPr/>
          <p:nvPr/>
        </p:nvGrpSpPr>
        <p:grpSpPr>
          <a:xfrm>
            <a:off x="5898798" y="4492924"/>
            <a:ext cx="394404" cy="479501"/>
            <a:chOff x="5898799" y="5417043"/>
            <a:chExt cx="394404" cy="479501"/>
          </a:xfrm>
        </p:grpSpPr>
        <p:sp>
          <p:nvSpPr>
            <p:cNvPr id="22" name="任意多边形: 形状 21" descr="e7411d04-113c-4739-88b4-28181d602666"/>
            <p:cNvSpPr/>
            <p:nvPr/>
          </p:nvSpPr>
          <p:spPr>
            <a:xfrm>
              <a:off x="6096002" y="5675236"/>
              <a:ext cx="2305" cy="221308"/>
            </a:xfrm>
            <a:custGeom>
              <a:avLst/>
              <a:gdLst>
                <a:gd name="connsiteX0" fmla="*/ 0 w 9525"/>
                <a:gd name="connsiteY0" fmla="*/ 0 h 914400"/>
                <a:gd name="connsiteX1" fmla="*/ 0 w 9525"/>
                <a:gd name="connsiteY1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14400">
                  <a:moveTo>
                    <a:pt x="0" y="0"/>
                  </a:moveTo>
                  <a:lnTo>
                    <a:pt x="0" y="914400"/>
                  </a:lnTo>
                </a:path>
              </a:pathLst>
            </a:custGeom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3" name="任意多边形: 形状 22" descr="0163ba54-b9cf-4d2b-a645-fc9b8c156e29"/>
            <p:cNvSpPr/>
            <p:nvPr/>
          </p:nvSpPr>
          <p:spPr>
            <a:xfrm>
              <a:off x="6040674" y="5564582"/>
              <a:ext cx="110654" cy="110654"/>
            </a:xfrm>
            <a:custGeom>
              <a:avLst/>
              <a:gdLst>
                <a:gd name="connsiteX0" fmla="*/ 457200 w 457200"/>
                <a:gd name="connsiteY0" fmla="*/ 228600 h 457200"/>
                <a:gd name="connsiteX1" fmla="*/ 228600 w 457200"/>
                <a:gd name="connsiteY1" fmla="*/ 457200 h 457200"/>
                <a:gd name="connsiteX2" fmla="*/ 0 w 457200"/>
                <a:gd name="connsiteY2" fmla="*/ 228600 h 457200"/>
                <a:gd name="connsiteX3" fmla="*/ 228600 w 457200"/>
                <a:gd name="connsiteY3" fmla="*/ 0 h 457200"/>
                <a:gd name="connsiteX4" fmla="*/ 457200 w 457200"/>
                <a:gd name="connsiteY4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" h="457200">
                  <a:moveTo>
                    <a:pt x="457200" y="228600"/>
                  </a:moveTo>
                  <a:cubicBezTo>
                    <a:pt x="457200" y="354852"/>
                    <a:pt x="354852" y="457200"/>
                    <a:pt x="228600" y="457200"/>
                  </a:cubicBezTo>
                  <a:cubicBezTo>
                    <a:pt x="102348" y="457200"/>
                    <a:pt x="0" y="354852"/>
                    <a:pt x="0" y="228600"/>
                  </a:cubicBezTo>
                  <a:cubicBezTo>
                    <a:pt x="0" y="102348"/>
                    <a:pt x="102348" y="0"/>
                    <a:pt x="228600" y="0"/>
                  </a:cubicBezTo>
                  <a:cubicBezTo>
                    <a:pt x="354852" y="0"/>
                    <a:pt x="457200" y="102348"/>
                    <a:pt x="457200" y="22860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24" name="任意多边形: 形状 23" descr="2e370eba-9d7f-4305-a952-c9c0c5afdc72"/>
            <p:cNvSpPr/>
            <p:nvPr/>
          </p:nvSpPr>
          <p:spPr>
            <a:xfrm>
              <a:off x="5898799" y="5417043"/>
              <a:ext cx="394404" cy="479501"/>
            </a:xfrm>
            <a:custGeom>
              <a:avLst/>
              <a:gdLst>
                <a:gd name="connsiteX0" fmla="*/ 1629597 w 1629596"/>
                <a:gd name="connsiteY0" fmla="*/ 721953 h 1981200"/>
                <a:gd name="connsiteX1" fmla="*/ 1348200 w 1629596"/>
                <a:gd name="connsiteY1" fmla="*/ 0 h 1981200"/>
                <a:gd name="connsiteX2" fmla="*/ 281400 w 1629596"/>
                <a:gd name="connsiteY2" fmla="*/ 0 h 1981200"/>
                <a:gd name="connsiteX3" fmla="*/ 0 w 1629596"/>
                <a:gd name="connsiteY3" fmla="*/ 721957 h 1981200"/>
                <a:gd name="connsiteX4" fmla="*/ 814800 w 1629596"/>
                <a:gd name="connsiteY4" fmla="*/ 198120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596" h="1981200">
                  <a:moveTo>
                    <a:pt x="1629597" y="721953"/>
                  </a:moveTo>
                  <a:cubicBezTo>
                    <a:pt x="1448304" y="525279"/>
                    <a:pt x="1347823" y="267484"/>
                    <a:pt x="1348200" y="0"/>
                  </a:cubicBezTo>
                  <a:lnTo>
                    <a:pt x="281400" y="0"/>
                  </a:lnTo>
                  <a:cubicBezTo>
                    <a:pt x="281778" y="267486"/>
                    <a:pt x="181295" y="525282"/>
                    <a:pt x="0" y="721957"/>
                  </a:cubicBezTo>
                  <a:lnTo>
                    <a:pt x="814800" y="1981200"/>
                  </a:ln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29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-4366" y="1047546"/>
            <a:ext cx="12192001" cy="25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a5beaae1-98f1-4d73-aab3-d09cdd5bf9e4"/>
          <p:cNvSpPr>
            <a:spLocks noGrp="1"/>
          </p:cNvSpPr>
          <p:nvPr>
            <p:ph type="ctrTitle" hasCustomPrompt="1"/>
          </p:nvPr>
        </p:nvSpPr>
        <p:spPr>
          <a:xfrm>
            <a:off x="1505556" y="1654299"/>
            <a:ext cx="9180888" cy="950846"/>
          </a:xfrm>
        </p:spPr>
        <p:txBody>
          <a:bodyPr anchorCtr="0">
            <a:normAutofit/>
          </a:bodyPr>
          <a:lstStyle/>
          <a:p>
            <a:r>
              <a:rPr lang="en-US" altLang="zh-CN" dirty="0" err="1">
                <a:solidFill>
                  <a:srgbClr val="2F2F2F"/>
                </a:solidFill>
                <a:ea typeface="思源黑体 CN Medium"/>
              </a:rPr>
              <a:t>基于LDA</a:t>
            </a:r>
            <a:r>
              <a:rPr lang="zh-CN" altLang="en-US" dirty="0">
                <a:solidFill>
                  <a:srgbClr val="2F2F2F"/>
                </a:solidFill>
                <a:ea typeface="思源黑体 CN Medium"/>
              </a:rPr>
              <a:t>模型</a:t>
            </a:r>
            <a:r>
              <a:rPr lang="en-US" altLang="zh-CN" dirty="0">
                <a:solidFill>
                  <a:srgbClr val="2F2F2F"/>
                </a:solidFill>
                <a:ea typeface="思源黑体 CN Medium"/>
              </a:rPr>
              <a:t>的</a:t>
            </a:r>
            <a:r>
              <a:rPr lang="zh-CN" altLang="en-US" dirty="0">
                <a:solidFill>
                  <a:srgbClr val="2F2F2F"/>
                </a:solidFill>
                <a:ea typeface="思源黑体 CN Medium"/>
              </a:rPr>
              <a:t>文献主题</a:t>
            </a:r>
            <a:r>
              <a:rPr lang="en-US" altLang="zh-CN" dirty="0" err="1">
                <a:solidFill>
                  <a:srgbClr val="2F2F2F"/>
                </a:solidFill>
                <a:ea typeface="思源黑体 CN Medium"/>
              </a:rPr>
              <a:t>分析系统</a:t>
            </a:r>
            <a:endParaRPr lang="en-US" sz="4800" i="0" u="none" dirty="0">
              <a:solidFill>
                <a:srgbClr val="2F2F2F"/>
              </a:solidFill>
              <a:ea typeface="思源黑体 CN Heavy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3101110-6418-026F-8B20-6A9CCF476456}"/>
              </a:ext>
            </a:extLst>
          </p:cNvPr>
          <p:cNvSpPr/>
          <p:nvPr/>
        </p:nvSpPr>
        <p:spPr>
          <a:xfrm>
            <a:off x="7774304" y="3255144"/>
            <a:ext cx="2545429" cy="43646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答辩人：魏海东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DBF05C-1A2B-59AD-8DDD-D973F1C41098}"/>
              </a:ext>
            </a:extLst>
          </p:cNvPr>
          <p:cNvSpPr txBox="1"/>
          <p:nvPr/>
        </p:nvSpPr>
        <p:spPr>
          <a:xfrm>
            <a:off x="6645105" y="457668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战队成员：魏海东、杨俊峰、张鸿涛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0529B1-4AC1-BF03-E5A1-6A935D08D124}"/>
              </a:ext>
            </a:extLst>
          </p:cNvPr>
          <p:cNvSpPr txBox="1"/>
          <p:nvPr/>
        </p:nvSpPr>
        <p:spPr>
          <a:xfrm>
            <a:off x="3292694" y="45766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战队名称：临渊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044e7a4d-e511-4035-bbcf-6085bc6cd6e9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4400" b="1" i="0" u="none" dirty="0" err="1">
                <a:solidFill>
                  <a:srgbClr val="2F2F2F"/>
                </a:solidFill>
                <a:ea typeface="思源黑体 CN Heavy"/>
              </a:rPr>
              <a:t>创新点与</a:t>
            </a:r>
            <a:r>
              <a:rPr lang="zh-CN" altLang="en-US" sz="4400" b="1" i="0" u="none" dirty="0">
                <a:solidFill>
                  <a:srgbClr val="2F2F2F"/>
                </a:solidFill>
                <a:ea typeface="思源黑体 CN Heavy"/>
              </a:rPr>
              <a:t>应用场景</a:t>
            </a:r>
            <a:endParaRPr lang="en-US" sz="4400" b="1" i="0" u="none" dirty="0">
              <a:solidFill>
                <a:srgbClr val="2F2F2F"/>
              </a:solidFill>
              <a:ea typeface="思源黑体 CN Heav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 descr="9cd51503-6bbe-47d5-850a-8ee859621199">
            <a:extLst>
              <a:ext uri="{FF2B5EF4-FFF2-40B4-BE49-F238E27FC236}">
                <a16:creationId xmlns:a16="http://schemas.microsoft.com/office/drawing/2014/main" id="{8647F283-6953-67A1-E815-44E8000F91A6}"/>
              </a:ext>
            </a:extLst>
          </p:cNvPr>
          <p:cNvGrpSpPr/>
          <p:nvPr/>
        </p:nvGrpSpPr>
        <p:grpSpPr>
          <a:xfrm>
            <a:off x="1731078" y="1709449"/>
            <a:ext cx="3353098" cy="4569679"/>
            <a:chOff x="660400" y="2039008"/>
            <a:chExt cx="2706656" cy="3688693"/>
          </a:xfrm>
        </p:grpSpPr>
        <p:sp>
          <p:nvSpPr>
            <p:cNvPr id="5" name="矩形 4" descr="e7c5d522-c374-4d34-892b-42d9e9e93045">
              <a:extLst>
                <a:ext uri="{FF2B5EF4-FFF2-40B4-BE49-F238E27FC236}">
                  <a16:creationId xmlns:a16="http://schemas.microsoft.com/office/drawing/2014/main" id="{862C93B7-E693-D55A-20A7-3F4B851949B6}"/>
                </a:ext>
              </a:extLst>
            </p:cNvPr>
            <p:cNvSpPr/>
            <p:nvPr/>
          </p:nvSpPr>
          <p:spPr>
            <a:xfrm>
              <a:off x="687981" y="2069066"/>
              <a:ext cx="2460523" cy="335847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39000"/>
                  </a:schemeClr>
                </a:gs>
                <a:gs pos="100000">
                  <a:schemeClr val="accent1">
                    <a:alpha val="32000"/>
                  </a:schemeClr>
                </a:gs>
                <a:gs pos="55000">
                  <a:schemeClr val="accent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/>
            </a:p>
          </p:txBody>
        </p:sp>
        <p:sp>
          <p:nvSpPr>
            <p:cNvPr id="21" name="任意多边形: 形状 20" descr="1d86166f-56e8-4ec7-961c-18c4ef8ecfb9">
              <a:extLst>
                <a:ext uri="{FF2B5EF4-FFF2-40B4-BE49-F238E27FC236}">
                  <a16:creationId xmlns:a16="http://schemas.microsoft.com/office/drawing/2014/main" id="{AB73A1F7-16C6-7790-0D99-A3E170ECE4C2}"/>
                </a:ext>
              </a:extLst>
            </p:cNvPr>
            <p:cNvSpPr/>
            <p:nvPr/>
          </p:nvSpPr>
          <p:spPr>
            <a:xfrm>
              <a:off x="1054019" y="5505418"/>
              <a:ext cx="218362" cy="146347"/>
            </a:xfrm>
            <a:custGeom>
              <a:avLst/>
              <a:gdLst>
                <a:gd name="connsiteX0" fmla="*/ 38576 w 116681"/>
                <a:gd name="connsiteY0" fmla="*/ 78200 h 78200"/>
                <a:gd name="connsiteX1" fmla="*/ 0 w 116681"/>
                <a:gd name="connsiteY1" fmla="*/ 78200 h 78200"/>
                <a:gd name="connsiteX2" fmla="*/ 78105 w 116681"/>
                <a:gd name="connsiteY2" fmla="*/ 0 h 78200"/>
                <a:gd name="connsiteX3" fmla="*/ 116681 w 116681"/>
                <a:gd name="connsiteY3" fmla="*/ 0 h 7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78200">
                  <a:moveTo>
                    <a:pt x="38576" y="78200"/>
                  </a:moveTo>
                  <a:lnTo>
                    <a:pt x="0" y="78200"/>
                  </a:lnTo>
                  <a:lnTo>
                    <a:pt x="78105" y="0"/>
                  </a:lnTo>
                  <a:lnTo>
                    <a:pt x="11668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22" name="任意多边形: 形状 21" descr="b3ff46a8-f0e5-4f04-9d39-78eb2475f31c">
              <a:extLst>
                <a:ext uri="{FF2B5EF4-FFF2-40B4-BE49-F238E27FC236}">
                  <a16:creationId xmlns:a16="http://schemas.microsoft.com/office/drawing/2014/main" id="{24A3E9E4-3E82-0073-1064-3933AA6C9232}"/>
                </a:ext>
              </a:extLst>
            </p:cNvPr>
            <p:cNvSpPr/>
            <p:nvPr/>
          </p:nvSpPr>
          <p:spPr>
            <a:xfrm>
              <a:off x="1199119" y="5505418"/>
              <a:ext cx="218362" cy="146347"/>
            </a:xfrm>
            <a:custGeom>
              <a:avLst/>
              <a:gdLst>
                <a:gd name="connsiteX0" fmla="*/ 38576 w 116681"/>
                <a:gd name="connsiteY0" fmla="*/ 78200 h 78200"/>
                <a:gd name="connsiteX1" fmla="*/ 0 w 116681"/>
                <a:gd name="connsiteY1" fmla="*/ 78200 h 78200"/>
                <a:gd name="connsiteX2" fmla="*/ 78105 w 116681"/>
                <a:gd name="connsiteY2" fmla="*/ 0 h 78200"/>
                <a:gd name="connsiteX3" fmla="*/ 116681 w 116681"/>
                <a:gd name="connsiteY3" fmla="*/ 0 h 7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78200">
                  <a:moveTo>
                    <a:pt x="38576" y="78200"/>
                  </a:moveTo>
                  <a:lnTo>
                    <a:pt x="0" y="78200"/>
                  </a:lnTo>
                  <a:lnTo>
                    <a:pt x="78105" y="0"/>
                  </a:lnTo>
                  <a:lnTo>
                    <a:pt x="11668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23" name="任意多边形: 形状 22" descr="caa637eb-4066-4e43-98b4-a91fa40c4a27">
              <a:extLst>
                <a:ext uri="{FF2B5EF4-FFF2-40B4-BE49-F238E27FC236}">
                  <a16:creationId xmlns:a16="http://schemas.microsoft.com/office/drawing/2014/main" id="{1A6483A2-2C00-EC5D-90CB-00E3E5AB79DB}"/>
                </a:ext>
              </a:extLst>
            </p:cNvPr>
            <p:cNvSpPr/>
            <p:nvPr/>
          </p:nvSpPr>
          <p:spPr>
            <a:xfrm>
              <a:off x="1344398" y="5505418"/>
              <a:ext cx="218362" cy="146347"/>
            </a:xfrm>
            <a:custGeom>
              <a:avLst/>
              <a:gdLst>
                <a:gd name="connsiteX0" fmla="*/ 38576 w 116681"/>
                <a:gd name="connsiteY0" fmla="*/ 78200 h 78200"/>
                <a:gd name="connsiteX1" fmla="*/ 0 w 116681"/>
                <a:gd name="connsiteY1" fmla="*/ 78200 h 78200"/>
                <a:gd name="connsiteX2" fmla="*/ 78105 w 116681"/>
                <a:gd name="connsiteY2" fmla="*/ 0 h 78200"/>
                <a:gd name="connsiteX3" fmla="*/ 116681 w 116681"/>
                <a:gd name="connsiteY3" fmla="*/ 0 h 7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78200">
                  <a:moveTo>
                    <a:pt x="38576" y="78200"/>
                  </a:moveTo>
                  <a:lnTo>
                    <a:pt x="0" y="78200"/>
                  </a:lnTo>
                  <a:lnTo>
                    <a:pt x="78105" y="0"/>
                  </a:lnTo>
                  <a:lnTo>
                    <a:pt x="11668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24" name="任意多边形: 形状 23" descr="635f5530-43c2-4aea-8573-2096cf5741eb">
              <a:extLst>
                <a:ext uri="{FF2B5EF4-FFF2-40B4-BE49-F238E27FC236}">
                  <a16:creationId xmlns:a16="http://schemas.microsoft.com/office/drawing/2014/main" id="{31218991-7D2D-938D-BD01-C362FB3872F8}"/>
                </a:ext>
              </a:extLst>
            </p:cNvPr>
            <p:cNvSpPr/>
            <p:nvPr/>
          </p:nvSpPr>
          <p:spPr>
            <a:xfrm>
              <a:off x="1489496" y="5505418"/>
              <a:ext cx="218362" cy="146347"/>
            </a:xfrm>
            <a:custGeom>
              <a:avLst/>
              <a:gdLst>
                <a:gd name="connsiteX0" fmla="*/ 38576 w 116681"/>
                <a:gd name="connsiteY0" fmla="*/ 78200 h 78200"/>
                <a:gd name="connsiteX1" fmla="*/ 0 w 116681"/>
                <a:gd name="connsiteY1" fmla="*/ 78200 h 78200"/>
                <a:gd name="connsiteX2" fmla="*/ 78105 w 116681"/>
                <a:gd name="connsiteY2" fmla="*/ 0 h 78200"/>
                <a:gd name="connsiteX3" fmla="*/ 116681 w 116681"/>
                <a:gd name="connsiteY3" fmla="*/ 0 h 7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78200">
                  <a:moveTo>
                    <a:pt x="38576" y="78200"/>
                  </a:moveTo>
                  <a:lnTo>
                    <a:pt x="0" y="78200"/>
                  </a:lnTo>
                  <a:lnTo>
                    <a:pt x="78105" y="0"/>
                  </a:lnTo>
                  <a:lnTo>
                    <a:pt x="11668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25" name="任意多边形: 形状 24" descr="9f070700-f368-4796-a62c-1779d2f4cfdd">
              <a:extLst>
                <a:ext uri="{FF2B5EF4-FFF2-40B4-BE49-F238E27FC236}">
                  <a16:creationId xmlns:a16="http://schemas.microsoft.com/office/drawing/2014/main" id="{708F40D3-BFE9-A81D-588D-FD1C6EF013F8}"/>
                </a:ext>
              </a:extLst>
            </p:cNvPr>
            <p:cNvSpPr/>
            <p:nvPr/>
          </p:nvSpPr>
          <p:spPr>
            <a:xfrm>
              <a:off x="1634775" y="5505418"/>
              <a:ext cx="218362" cy="146347"/>
            </a:xfrm>
            <a:custGeom>
              <a:avLst/>
              <a:gdLst>
                <a:gd name="connsiteX0" fmla="*/ 38576 w 116681"/>
                <a:gd name="connsiteY0" fmla="*/ 78200 h 78200"/>
                <a:gd name="connsiteX1" fmla="*/ 0 w 116681"/>
                <a:gd name="connsiteY1" fmla="*/ 78200 h 78200"/>
                <a:gd name="connsiteX2" fmla="*/ 78105 w 116681"/>
                <a:gd name="connsiteY2" fmla="*/ 0 h 78200"/>
                <a:gd name="connsiteX3" fmla="*/ 116681 w 116681"/>
                <a:gd name="connsiteY3" fmla="*/ 0 h 7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78200">
                  <a:moveTo>
                    <a:pt x="38576" y="78200"/>
                  </a:moveTo>
                  <a:lnTo>
                    <a:pt x="0" y="78200"/>
                  </a:lnTo>
                  <a:lnTo>
                    <a:pt x="78105" y="0"/>
                  </a:lnTo>
                  <a:lnTo>
                    <a:pt x="11668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26" name="任意多边形: 形状 25" descr="d0489e95-8fed-4c9d-9a84-2a43dc731f48">
              <a:extLst>
                <a:ext uri="{FF2B5EF4-FFF2-40B4-BE49-F238E27FC236}">
                  <a16:creationId xmlns:a16="http://schemas.microsoft.com/office/drawing/2014/main" id="{586F949E-307F-56DB-ED2F-A784FD46664F}"/>
                </a:ext>
              </a:extLst>
            </p:cNvPr>
            <p:cNvSpPr/>
            <p:nvPr/>
          </p:nvSpPr>
          <p:spPr>
            <a:xfrm>
              <a:off x="2752254" y="5394722"/>
              <a:ext cx="375760" cy="75401"/>
            </a:xfrm>
            <a:custGeom>
              <a:avLst/>
              <a:gdLst>
                <a:gd name="connsiteX0" fmla="*/ 160401 w 200786"/>
                <a:gd name="connsiteY0" fmla="*/ 40291 h 40290"/>
                <a:gd name="connsiteX1" fmla="*/ 0 w 200786"/>
                <a:gd name="connsiteY1" fmla="*/ 40291 h 40290"/>
                <a:gd name="connsiteX2" fmla="*/ 40386 w 200786"/>
                <a:gd name="connsiteY2" fmla="*/ 0 h 40290"/>
                <a:gd name="connsiteX3" fmla="*/ 200787 w 200786"/>
                <a:gd name="connsiteY3" fmla="*/ 0 h 4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786" h="40290">
                  <a:moveTo>
                    <a:pt x="160401" y="40291"/>
                  </a:moveTo>
                  <a:lnTo>
                    <a:pt x="0" y="40291"/>
                  </a:lnTo>
                  <a:lnTo>
                    <a:pt x="40386" y="0"/>
                  </a:lnTo>
                  <a:lnTo>
                    <a:pt x="20078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20" name="任意多边形: 形状 19" descr="26e87c12-dbcf-42d1-90df-3ea962e45464">
              <a:extLst>
                <a:ext uri="{FF2B5EF4-FFF2-40B4-BE49-F238E27FC236}">
                  <a16:creationId xmlns:a16="http://schemas.microsoft.com/office/drawing/2014/main" id="{F980A5B9-0735-E22B-6861-E8370AB64D07}"/>
                </a:ext>
              </a:extLst>
            </p:cNvPr>
            <p:cNvSpPr/>
            <p:nvPr/>
          </p:nvSpPr>
          <p:spPr>
            <a:xfrm>
              <a:off x="813376" y="5221636"/>
              <a:ext cx="2553680" cy="506065"/>
            </a:xfrm>
            <a:custGeom>
              <a:avLst/>
              <a:gdLst>
                <a:gd name="connsiteX0" fmla="*/ 837819 w 1364551"/>
                <a:gd name="connsiteY0" fmla="*/ 190691 h 270414"/>
                <a:gd name="connsiteX1" fmla="*/ 758190 w 1364551"/>
                <a:gd name="connsiteY1" fmla="*/ 270415 h 270414"/>
                <a:gd name="connsiteX2" fmla="*/ 0 w 1364551"/>
                <a:gd name="connsiteY2" fmla="*/ 270415 h 270414"/>
                <a:gd name="connsiteX3" fmla="*/ 159353 w 1364551"/>
                <a:gd name="connsiteY3" fmla="*/ 111062 h 270414"/>
                <a:gd name="connsiteX4" fmla="*/ 1253585 w 1364551"/>
                <a:gd name="connsiteY4" fmla="*/ 111062 h 270414"/>
                <a:gd name="connsiteX5" fmla="*/ 1364552 w 1364551"/>
                <a:gd name="connsiteY5" fmla="*/ 0 h 27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551" h="270414">
                  <a:moveTo>
                    <a:pt x="837819" y="190691"/>
                  </a:moveTo>
                  <a:lnTo>
                    <a:pt x="758190" y="270415"/>
                  </a:lnTo>
                  <a:lnTo>
                    <a:pt x="0" y="270415"/>
                  </a:lnTo>
                  <a:lnTo>
                    <a:pt x="159353" y="111062"/>
                  </a:lnTo>
                  <a:lnTo>
                    <a:pt x="1253585" y="111062"/>
                  </a:lnTo>
                  <a:lnTo>
                    <a:pt x="1364552" y="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28" name="任意多边形: 形状 27" descr="84ac8c34-4bf7-4f38-a0fb-fb9685baedf4">
              <a:extLst>
                <a:ext uri="{FF2B5EF4-FFF2-40B4-BE49-F238E27FC236}">
                  <a16:creationId xmlns:a16="http://schemas.microsoft.com/office/drawing/2014/main" id="{29BCC43C-2E22-F7D2-88B2-9308BE0962AB}"/>
                </a:ext>
              </a:extLst>
            </p:cNvPr>
            <p:cNvSpPr/>
            <p:nvPr/>
          </p:nvSpPr>
          <p:spPr>
            <a:xfrm>
              <a:off x="660400" y="2039008"/>
              <a:ext cx="223824" cy="220631"/>
            </a:xfrm>
            <a:custGeom>
              <a:avLst/>
              <a:gdLst>
                <a:gd name="connsiteX0" fmla="*/ 149828 w 149828"/>
                <a:gd name="connsiteY0" fmla="*/ 0 h 149828"/>
                <a:gd name="connsiteX1" fmla="*/ 28956 w 149828"/>
                <a:gd name="connsiteY1" fmla="*/ 0 h 149828"/>
                <a:gd name="connsiteX2" fmla="*/ 0 w 149828"/>
                <a:gd name="connsiteY2" fmla="*/ 0 h 149828"/>
                <a:gd name="connsiteX3" fmla="*/ 0 w 149828"/>
                <a:gd name="connsiteY3" fmla="*/ 28956 h 149828"/>
                <a:gd name="connsiteX4" fmla="*/ 0 w 149828"/>
                <a:gd name="connsiteY4" fmla="*/ 149828 h 149828"/>
                <a:gd name="connsiteX5" fmla="*/ 38481 w 149828"/>
                <a:gd name="connsiteY5" fmla="*/ 149828 h 149828"/>
                <a:gd name="connsiteX6" fmla="*/ 38481 w 149828"/>
                <a:gd name="connsiteY6" fmla="*/ 38481 h 149828"/>
                <a:gd name="connsiteX7" fmla="*/ 149828 w 149828"/>
                <a:gd name="connsiteY7" fmla="*/ 38481 h 14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828" h="149828">
                  <a:moveTo>
                    <a:pt x="149828" y="0"/>
                  </a:moveTo>
                  <a:lnTo>
                    <a:pt x="28956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0" y="149828"/>
                  </a:lnTo>
                  <a:lnTo>
                    <a:pt x="38481" y="149828"/>
                  </a:lnTo>
                  <a:lnTo>
                    <a:pt x="38481" y="38481"/>
                  </a:lnTo>
                  <a:lnTo>
                    <a:pt x="149828" y="3848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grpSp>
          <p:nvGrpSpPr>
            <p:cNvPr id="7" name="组合 1" descr="898b99c1-9e6b-46bd-8302-973f3f123381">
              <a:extLst>
                <a:ext uri="{FF2B5EF4-FFF2-40B4-BE49-F238E27FC236}">
                  <a16:creationId xmlns:a16="http://schemas.microsoft.com/office/drawing/2014/main" id="{2433AF18-5D15-56A7-B6F3-55076CB663D1}"/>
                </a:ext>
              </a:extLst>
            </p:cNvPr>
            <p:cNvGrpSpPr/>
            <p:nvPr/>
          </p:nvGrpSpPr>
          <p:grpSpPr>
            <a:xfrm>
              <a:off x="751249" y="2980211"/>
              <a:ext cx="2325967" cy="1848511"/>
              <a:chOff x="751249" y="2980211"/>
              <a:chExt cx="2325967" cy="1848511"/>
            </a:xfrm>
          </p:grpSpPr>
          <p:sp>
            <p:nvSpPr>
              <p:cNvPr id="30" name="Bullet1" descr="b014b111-1439-4357-9bd3-f9d0851c25b6">
                <a:extLst>
                  <a:ext uri="{FF2B5EF4-FFF2-40B4-BE49-F238E27FC236}">
                    <a16:creationId xmlns:a16="http://schemas.microsoft.com/office/drawing/2014/main" id="{93AE95D1-D2B9-BEC2-64F7-6008E25E64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249" y="2980211"/>
                <a:ext cx="2325967" cy="369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i="1" u="none" strike="noStrike" dirty="0" err="1">
                    <a:solidFill>
                      <a:srgbClr val="2F2F2F"/>
                    </a:solidFill>
                    <a:ea typeface="思源黑体 CN Heavy"/>
                  </a:rPr>
                  <a:t>智能主题发现</a:t>
                </a:r>
                <a:endParaRPr lang="en-US" sz="2000" b="1" i="1" u="none" strike="noStrike" dirty="0">
                  <a:solidFill>
                    <a:srgbClr val="2F2F2F"/>
                  </a:solidFill>
                  <a:ea typeface="思源黑体 CN Heavy"/>
                </a:endParaRPr>
              </a:p>
            </p:txBody>
          </p:sp>
          <p:sp>
            <p:nvSpPr>
              <p:cNvPr id="31" name="Text1" descr="d807909a-0032-4678-a597-face70bb07dd">
                <a:extLst>
                  <a:ext uri="{FF2B5EF4-FFF2-40B4-BE49-F238E27FC236}">
                    <a16:creationId xmlns:a16="http://schemas.microsoft.com/office/drawing/2014/main" id="{F558CEE7-8E38-F562-2C3A-350CF1B4A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249" y="3373125"/>
                <a:ext cx="2325967" cy="14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0" i="1" u="none" strike="noStrike" dirty="0">
                    <a:solidFill>
                      <a:srgbClr val="2F2F2F"/>
                    </a:solidFill>
                    <a:ea typeface="思源黑体 CN Medium"/>
                  </a:rPr>
                  <a:t>基于LDA无监督学习，结合领域知识标注，自动识别15个技术主题。</a:t>
                </a:r>
              </a:p>
            </p:txBody>
          </p:sp>
        </p:grpSp>
      </p:grpSp>
      <p:grpSp>
        <p:nvGrpSpPr>
          <p:cNvPr id="12" name="组合 11" descr="23eb50ee-cf72-4ff1-a68e-d33b632206a6">
            <a:extLst>
              <a:ext uri="{FF2B5EF4-FFF2-40B4-BE49-F238E27FC236}">
                <a16:creationId xmlns:a16="http://schemas.microsoft.com/office/drawing/2014/main" id="{90645493-C245-9329-0256-CA2AD153FD09}"/>
              </a:ext>
            </a:extLst>
          </p:cNvPr>
          <p:cNvGrpSpPr/>
          <p:nvPr/>
        </p:nvGrpSpPr>
        <p:grpSpPr>
          <a:xfrm>
            <a:off x="7035122" y="1709449"/>
            <a:ext cx="3353098" cy="4569679"/>
            <a:chOff x="8951944" y="2039008"/>
            <a:chExt cx="2706656" cy="3688693"/>
          </a:xfrm>
        </p:grpSpPr>
        <p:sp>
          <p:nvSpPr>
            <p:cNvPr id="67" name="矩形 66" descr="130661ec-eb96-4e03-9505-58aa2a41de80">
              <a:extLst>
                <a:ext uri="{FF2B5EF4-FFF2-40B4-BE49-F238E27FC236}">
                  <a16:creationId xmlns:a16="http://schemas.microsoft.com/office/drawing/2014/main" id="{339D1E78-0D2C-98F4-EC97-13795B2977DD}"/>
                </a:ext>
              </a:extLst>
            </p:cNvPr>
            <p:cNvSpPr/>
            <p:nvPr/>
          </p:nvSpPr>
          <p:spPr>
            <a:xfrm>
              <a:off x="8979525" y="2069066"/>
              <a:ext cx="2460523" cy="335847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39000"/>
                  </a:schemeClr>
                </a:gs>
                <a:gs pos="100000">
                  <a:schemeClr val="accent1">
                    <a:alpha val="32000"/>
                  </a:schemeClr>
                </a:gs>
                <a:gs pos="55000">
                  <a:schemeClr val="accent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/>
            </a:p>
          </p:txBody>
        </p:sp>
        <p:sp>
          <p:nvSpPr>
            <p:cNvPr id="72" name="任意多边形: 形状 71" descr="e85fab4e-c1f6-4629-b9f0-41fae92a71e3">
              <a:extLst>
                <a:ext uri="{FF2B5EF4-FFF2-40B4-BE49-F238E27FC236}">
                  <a16:creationId xmlns:a16="http://schemas.microsoft.com/office/drawing/2014/main" id="{DCCB1F5E-6CD2-05A9-97F0-B1BD594FCD9B}"/>
                </a:ext>
              </a:extLst>
            </p:cNvPr>
            <p:cNvSpPr/>
            <p:nvPr/>
          </p:nvSpPr>
          <p:spPr>
            <a:xfrm>
              <a:off x="9345563" y="5505418"/>
              <a:ext cx="218362" cy="146347"/>
            </a:xfrm>
            <a:custGeom>
              <a:avLst/>
              <a:gdLst>
                <a:gd name="connsiteX0" fmla="*/ 38576 w 116681"/>
                <a:gd name="connsiteY0" fmla="*/ 78200 h 78200"/>
                <a:gd name="connsiteX1" fmla="*/ 0 w 116681"/>
                <a:gd name="connsiteY1" fmla="*/ 78200 h 78200"/>
                <a:gd name="connsiteX2" fmla="*/ 78105 w 116681"/>
                <a:gd name="connsiteY2" fmla="*/ 0 h 78200"/>
                <a:gd name="connsiteX3" fmla="*/ 116681 w 116681"/>
                <a:gd name="connsiteY3" fmla="*/ 0 h 7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78200">
                  <a:moveTo>
                    <a:pt x="38576" y="78200"/>
                  </a:moveTo>
                  <a:lnTo>
                    <a:pt x="0" y="78200"/>
                  </a:lnTo>
                  <a:lnTo>
                    <a:pt x="78105" y="0"/>
                  </a:lnTo>
                  <a:lnTo>
                    <a:pt x="11668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73" name="任意多边形: 形状 72" descr="27815c85-186e-402d-aa4f-2399a39d7b49">
              <a:extLst>
                <a:ext uri="{FF2B5EF4-FFF2-40B4-BE49-F238E27FC236}">
                  <a16:creationId xmlns:a16="http://schemas.microsoft.com/office/drawing/2014/main" id="{F8952065-1F53-8359-83E9-BCD496849115}"/>
                </a:ext>
              </a:extLst>
            </p:cNvPr>
            <p:cNvSpPr/>
            <p:nvPr/>
          </p:nvSpPr>
          <p:spPr>
            <a:xfrm>
              <a:off x="9490663" y="5505418"/>
              <a:ext cx="218362" cy="146347"/>
            </a:xfrm>
            <a:custGeom>
              <a:avLst/>
              <a:gdLst>
                <a:gd name="connsiteX0" fmla="*/ 38576 w 116681"/>
                <a:gd name="connsiteY0" fmla="*/ 78200 h 78200"/>
                <a:gd name="connsiteX1" fmla="*/ 0 w 116681"/>
                <a:gd name="connsiteY1" fmla="*/ 78200 h 78200"/>
                <a:gd name="connsiteX2" fmla="*/ 78105 w 116681"/>
                <a:gd name="connsiteY2" fmla="*/ 0 h 78200"/>
                <a:gd name="connsiteX3" fmla="*/ 116681 w 116681"/>
                <a:gd name="connsiteY3" fmla="*/ 0 h 7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78200">
                  <a:moveTo>
                    <a:pt x="38576" y="78200"/>
                  </a:moveTo>
                  <a:lnTo>
                    <a:pt x="0" y="78200"/>
                  </a:lnTo>
                  <a:lnTo>
                    <a:pt x="78105" y="0"/>
                  </a:lnTo>
                  <a:lnTo>
                    <a:pt x="11668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74" name="任意多边形: 形状 73" descr="eb39784e-4fab-407c-9061-477cbc6607ca">
              <a:extLst>
                <a:ext uri="{FF2B5EF4-FFF2-40B4-BE49-F238E27FC236}">
                  <a16:creationId xmlns:a16="http://schemas.microsoft.com/office/drawing/2014/main" id="{4064D678-0479-C50C-20F9-7CA56BED2125}"/>
                </a:ext>
              </a:extLst>
            </p:cNvPr>
            <p:cNvSpPr/>
            <p:nvPr/>
          </p:nvSpPr>
          <p:spPr>
            <a:xfrm>
              <a:off x="9635942" y="5505418"/>
              <a:ext cx="218362" cy="146347"/>
            </a:xfrm>
            <a:custGeom>
              <a:avLst/>
              <a:gdLst>
                <a:gd name="connsiteX0" fmla="*/ 38576 w 116681"/>
                <a:gd name="connsiteY0" fmla="*/ 78200 h 78200"/>
                <a:gd name="connsiteX1" fmla="*/ 0 w 116681"/>
                <a:gd name="connsiteY1" fmla="*/ 78200 h 78200"/>
                <a:gd name="connsiteX2" fmla="*/ 78105 w 116681"/>
                <a:gd name="connsiteY2" fmla="*/ 0 h 78200"/>
                <a:gd name="connsiteX3" fmla="*/ 116681 w 116681"/>
                <a:gd name="connsiteY3" fmla="*/ 0 h 7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78200">
                  <a:moveTo>
                    <a:pt x="38576" y="78200"/>
                  </a:moveTo>
                  <a:lnTo>
                    <a:pt x="0" y="78200"/>
                  </a:lnTo>
                  <a:lnTo>
                    <a:pt x="78105" y="0"/>
                  </a:lnTo>
                  <a:lnTo>
                    <a:pt x="11668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75" name="任意多边形: 形状 74" descr="fa43821d-17c3-4300-9d72-efc385290ae1">
              <a:extLst>
                <a:ext uri="{FF2B5EF4-FFF2-40B4-BE49-F238E27FC236}">
                  <a16:creationId xmlns:a16="http://schemas.microsoft.com/office/drawing/2014/main" id="{5C1C31FB-9CE7-A3AE-5971-9FBF412B2215}"/>
                </a:ext>
              </a:extLst>
            </p:cNvPr>
            <p:cNvSpPr/>
            <p:nvPr/>
          </p:nvSpPr>
          <p:spPr>
            <a:xfrm>
              <a:off x="9781040" y="5505418"/>
              <a:ext cx="218362" cy="146347"/>
            </a:xfrm>
            <a:custGeom>
              <a:avLst/>
              <a:gdLst>
                <a:gd name="connsiteX0" fmla="*/ 38576 w 116681"/>
                <a:gd name="connsiteY0" fmla="*/ 78200 h 78200"/>
                <a:gd name="connsiteX1" fmla="*/ 0 w 116681"/>
                <a:gd name="connsiteY1" fmla="*/ 78200 h 78200"/>
                <a:gd name="connsiteX2" fmla="*/ 78105 w 116681"/>
                <a:gd name="connsiteY2" fmla="*/ 0 h 78200"/>
                <a:gd name="connsiteX3" fmla="*/ 116681 w 116681"/>
                <a:gd name="connsiteY3" fmla="*/ 0 h 7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78200">
                  <a:moveTo>
                    <a:pt x="38576" y="78200"/>
                  </a:moveTo>
                  <a:lnTo>
                    <a:pt x="0" y="78200"/>
                  </a:lnTo>
                  <a:lnTo>
                    <a:pt x="78105" y="0"/>
                  </a:lnTo>
                  <a:lnTo>
                    <a:pt x="11668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76" name="任意多边形: 形状 75" descr="00d4ef11-a371-4d66-babd-06f6b26f68fa">
              <a:extLst>
                <a:ext uri="{FF2B5EF4-FFF2-40B4-BE49-F238E27FC236}">
                  <a16:creationId xmlns:a16="http://schemas.microsoft.com/office/drawing/2014/main" id="{2F27E30A-926C-097C-7B97-5E8CD9E353A7}"/>
                </a:ext>
              </a:extLst>
            </p:cNvPr>
            <p:cNvSpPr/>
            <p:nvPr/>
          </p:nvSpPr>
          <p:spPr>
            <a:xfrm>
              <a:off x="9926319" y="5505418"/>
              <a:ext cx="218362" cy="146347"/>
            </a:xfrm>
            <a:custGeom>
              <a:avLst/>
              <a:gdLst>
                <a:gd name="connsiteX0" fmla="*/ 38576 w 116681"/>
                <a:gd name="connsiteY0" fmla="*/ 78200 h 78200"/>
                <a:gd name="connsiteX1" fmla="*/ 0 w 116681"/>
                <a:gd name="connsiteY1" fmla="*/ 78200 h 78200"/>
                <a:gd name="connsiteX2" fmla="*/ 78105 w 116681"/>
                <a:gd name="connsiteY2" fmla="*/ 0 h 78200"/>
                <a:gd name="connsiteX3" fmla="*/ 116681 w 116681"/>
                <a:gd name="connsiteY3" fmla="*/ 0 h 7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681" h="78200">
                  <a:moveTo>
                    <a:pt x="38576" y="78200"/>
                  </a:moveTo>
                  <a:lnTo>
                    <a:pt x="0" y="78200"/>
                  </a:lnTo>
                  <a:lnTo>
                    <a:pt x="78105" y="0"/>
                  </a:lnTo>
                  <a:lnTo>
                    <a:pt x="11668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77" name="任意多边形: 形状 76" descr="f4492bdc-4d9b-4b89-aa0d-49d5570fb7a8">
              <a:extLst>
                <a:ext uri="{FF2B5EF4-FFF2-40B4-BE49-F238E27FC236}">
                  <a16:creationId xmlns:a16="http://schemas.microsoft.com/office/drawing/2014/main" id="{C4CEC474-7569-8B2C-911B-3C6D0EC33FE9}"/>
                </a:ext>
              </a:extLst>
            </p:cNvPr>
            <p:cNvSpPr/>
            <p:nvPr/>
          </p:nvSpPr>
          <p:spPr>
            <a:xfrm>
              <a:off x="11043798" y="5394722"/>
              <a:ext cx="375760" cy="75401"/>
            </a:xfrm>
            <a:custGeom>
              <a:avLst/>
              <a:gdLst>
                <a:gd name="connsiteX0" fmla="*/ 160401 w 200786"/>
                <a:gd name="connsiteY0" fmla="*/ 40291 h 40290"/>
                <a:gd name="connsiteX1" fmla="*/ 0 w 200786"/>
                <a:gd name="connsiteY1" fmla="*/ 40291 h 40290"/>
                <a:gd name="connsiteX2" fmla="*/ 40386 w 200786"/>
                <a:gd name="connsiteY2" fmla="*/ 0 h 40290"/>
                <a:gd name="connsiteX3" fmla="*/ 200787 w 200786"/>
                <a:gd name="connsiteY3" fmla="*/ 0 h 4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786" h="40290">
                  <a:moveTo>
                    <a:pt x="160401" y="40291"/>
                  </a:moveTo>
                  <a:lnTo>
                    <a:pt x="0" y="40291"/>
                  </a:lnTo>
                  <a:lnTo>
                    <a:pt x="40386" y="0"/>
                  </a:lnTo>
                  <a:lnTo>
                    <a:pt x="20078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71" name="任意多边形: 形状 70" descr="d1115460-9583-4ef3-8a8a-36292cf97106">
              <a:extLst>
                <a:ext uri="{FF2B5EF4-FFF2-40B4-BE49-F238E27FC236}">
                  <a16:creationId xmlns:a16="http://schemas.microsoft.com/office/drawing/2014/main" id="{76AD88FF-F23A-A011-3E40-45A8A967BE4E}"/>
                </a:ext>
              </a:extLst>
            </p:cNvPr>
            <p:cNvSpPr/>
            <p:nvPr/>
          </p:nvSpPr>
          <p:spPr>
            <a:xfrm>
              <a:off x="9104920" y="5221636"/>
              <a:ext cx="2553680" cy="506065"/>
            </a:xfrm>
            <a:custGeom>
              <a:avLst/>
              <a:gdLst>
                <a:gd name="connsiteX0" fmla="*/ 837819 w 1364551"/>
                <a:gd name="connsiteY0" fmla="*/ 190691 h 270414"/>
                <a:gd name="connsiteX1" fmla="*/ 758190 w 1364551"/>
                <a:gd name="connsiteY1" fmla="*/ 270415 h 270414"/>
                <a:gd name="connsiteX2" fmla="*/ 0 w 1364551"/>
                <a:gd name="connsiteY2" fmla="*/ 270415 h 270414"/>
                <a:gd name="connsiteX3" fmla="*/ 159353 w 1364551"/>
                <a:gd name="connsiteY3" fmla="*/ 111062 h 270414"/>
                <a:gd name="connsiteX4" fmla="*/ 1253585 w 1364551"/>
                <a:gd name="connsiteY4" fmla="*/ 111062 h 270414"/>
                <a:gd name="connsiteX5" fmla="*/ 1364552 w 1364551"/>
                <a:gd name="connsiteY5" fmla="*/ 0 h 27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551" h="270414">
                  <a:moveTo>
                    <a:pt x="837819" y="190691"/>
                  </a:moveTo>
                  <a:lnTo>
                    <a:pt x="758190" y="270415"/>
                  </a:lnTo>
                  <a:lnTo>
                    <a:pt x="0" y="270415"/>
                  </a:lnTo>
                  <a:lnTo>
                    <a:pt x="159353" y="111062"/>
                  </a:lnTo>
                  <a:lnTo>
                    <a:pt x="1253585" y="111062"/>
                  </a:lnTo>
                  <a:lnTo>
                    <a:pt x="1364552" y="0"/>
                  </a:lnTo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sp>
          <p:nvSpPr>
            <p:cNvPr id="69" name="任意多边形: 形状 68" descr="fb9d74a3-4a7c-41c3-acc2-081d68dad962">
              <a:extLst>
                <a:ext uri="{FF2B5EF4-FFF2-40B4-BE49-F238E27FC236}">
                  <a16:creationId xmlns:a16="http://schemas.microsoft.com/office/drawing/2014/main" id="{D40AFF23-ED60-C197-D23F-F2F7ED4E117B}"/>
                </a:ext>
              </a:extLst>
            </p:cNvPr>
            <p:cNvSpPr/>
            <p:nvPr/>
          </p:nvSpPr>
          <p:spPr>
            <a:xfrm>
              <a:off x="8951944" y="2039008"/>
              <a:ext cx="223824" cy="220631"/>
            </a:xfrm>
            <a:custGeom>
              <a:avLst/>
              <a:gdLst>
                <a:gd name="connsiteX0" fmla="*/ 149828 w 149828"/>
                <a:gd name="connsiteY0" fmla="*/ 0 h 149828"/>
                <a:gd name="connsiteX1" fmla="*/ 28956 w 149828"/>
                <a:gd name="connsiteY1" fmla="*/ 0 h 149828"/>
                <a:gd name="connsiteX2" fmla="*/ 0 w 149828"/>
                <a:gd name="connsiteY2" fmla="*/ 0 h 149828"/>
                <a:gd name="connsiteX3" fmla="*/ 0 w 149828"/>
                <a:gd name="connsiteY3" fmla="*/ 28956 h 149828"/>
                <a:gd name="connsiteX4" fmla="*/ 0 w 149828"/>
                <a:gd name="connsiteY4" fmla="*/ 149828 h 149828"/>
                <a:gd name="connsiteX5" fmla="*/ 38481 w 149828"/>
                <a:gd name="connsiteY5" fmla="*/ 149828 h 149828"/>
                <a:gd name="connsiteX6" fmla="*/ 38481 w 149828"/>
                <a:gd name="connsiteY6" fmla="*/ 38481 h 149828"/>
                <a:gd name="connsiteX7" fmla="*/ 149828 w 149828"/>
                <a:gd name="connsiteY7" fmla="*/ 38481 h 14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828" h="149828">
                  <a:moveTo>
                    <a:pt x="149828" y="0"/>
                  </a:moveTo>
                  <a:lnTo>
                    <a:pt x="28956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0" y="149828"/>
                  </a:lnTo>
                  <a:lnTo>
                    <a:pt x="38481" y="149828"/>
                  </a:lnTo>
                  <a:lnTo>
                    <a:pt x="38481" y="38481"/>
                  </a:lnTo>
                  <a:lnTo>
                    <a:pt x="149828" y="3848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 anchorCtr="0"/>
            <a:lstStyle/>
            <a:p>
              <a:pPr algn="l"/>
              <a:endParaRPr/>
            </a:p>
          </p:txBody>
        </p:sp>
        <p:grpSp>
          <p:nvGrpSpPr>
            <p:cNvPr id="6" name="组合 5" descr="067d14c8-8ba1-4630-b47b-2b6c8bb2fbcd">
              <a:extLst>
                <a:ext uri="{FF2B5EF4-FFF2-40B4-BE49-F238E27FC236}">
                  <a16:creationId xmlns:a16="http://schemas.microsoft.com/office/drawing/2014/main" id="{B19F4ED3-1D4A-F34B-602F-9FE78DD83C82}"/>
                </a:ext>
              </a:extLst>
            </p:cNvPr>
            <p:cNvGrpSpPr/>
            <p:nvPr/>
          </p:nvGrpSpPr>
          <p:grpSpPr>
            <a:xfrm>
              <a:off x="9042793" y="2980211"/>
              <a:ext cx="2325967" cy="1848511"/>
              <a:chOff x="9042793" y="2980211"/>
              <a:chExt cx="2325967" cy="1848511"/>
            </a:xfrm>
          </p:grpSpPr>
          <p:sp>
            <p:nvSpPr>
              <p:cNvPr id="65" name="Bullet4" descr="cec4e6d1-14cf-4463-b74a-143aafa3a820">
                <a:extLst>
                  <a:ext uri="{FF2B5EF4-FFF2-40B4-BE49-F238E27FC236}">
                    <a16:creationId xmlns:a16="http://schemas.microsoft.com/office/drawing/2014/main" id="{03A47710-7A5A-34BA-57A0-748D5CAC30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2793" y="2980211"/>
                <a:ext cx="2325967" cy="369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i="1" u="none" strike="noStrike" dirty="0" err="1">
                    <a:solidFill>
                      <a:srgbClr val="2F2F2F"/>
                    </a:solidFill>
                    <a:latin typeface="思源黑体 CN Heavy"/>
                  </a:rPr>
                  <a:t>AI深度分析</a:t>
                </a:r>
                <a:endParaRPr lang="en-US" sz="2000" b="1" i="1" u="none" strike="noStrike" dirty="0">
                  <a:solidFill>
                    <a:srgbClr val="2F2F2F"/>
                  </a:solidFill>
                  <a:latin typeface="思源黑体 CN Heavy"/>
                </a:endParaRPr>
              </a:p>
            </p:txBody>
          </p:sp>
          <p:sp>
            <p:nvSpPr>
              <p:cNvPr id="66" name="Text4" descr="e88dddf7-3ac2-4a88-84c2-3581d16afcec">
                <a:extLst>
                  <a:ext uri="{FF2B5EF4-FFF2-40B4-BE49-F238E27FC236}">
                    <a16:creationId xmlns:a16="http://schemas.microsoft.com/office/drawing/2014/main" id="{FE95B60C-44D0-9939-2767-84AC3DCF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42793" y="3373125"/>
                <a:ext cx="2325967" cy="14555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algn="l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0" i="1" u="none" strike="noStrike" dirty="0" err="1">
                    <a:solidFill>
                      <a:srgbClr val="2F2F2F"/>
                    </a:solidFill>
                    <a:ea typeface="思源黑体 CN Medium"/>
                  </a:rPr>
                  <a:t>集成大语言模型，实现流式输出和智能提示</a:t>
                </a:r>
                <a:r>
                  <a:rPr lang="en-US" sz="1600" b="0" i="1" u="none" strike="noStrike" dirty="0">
                    <a:solidFill>
                      <a:srgbClr val="2F2F2F"/>
                    </a:solidFill>
                    <a:ea typeface="思源黑体 CN Medium"/>
                  </a:rPr>
                  <a:t>。</a:t>
                </a:r>
                <a:r>
                  <a:rPr lang="zh-CN" altLang="en-US" sz="1600" i="1" dirty="0">
                    <a:solidFill>
                      <a:srgbClr val="2F2F2F"/>
                    </a:solidFill>
                    <a:ea typeface="思源黑体 CN Medium"/>
                  </a:rPr>
                  <a:t>帮助使用者更好的理解展示内容。</a:t>
                </a:r>
                <a:endParaRPr lang="en-US" sz="1600" b="0" i="1" u="none" strike="noStrike" dirty="0">
                  <a:solidFill>
                    <a:srgbClr val="2F2F2F"/>
                  </a:solidFill>
                  <a:ea typeface="思源黑体 CN Medium"/>
                </a:endParaRPr>
              </a:p>
            </p:txBody>
          </p:sp>
        </p:grpSp>
      </p:grpSp>
      <p:sp>
        <p:nvSpPr>
          <p:cNvPr id="2" name="标题 1" descr="f8911d0b-d6bf-404a-bc51-40687f0e7af4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 dirty="0" err="1">
                <a:solidFill>
                  <a:srgbClr val="2F2F2F"/>
                </a:solidFill>
                <a:ea typeface="思源黑体 CN Heavy"/>
              </a:rPr>
              <a:t>创新亮点</a:t>
            </a:r>
            <a:endParaRPr lang="en-US" sz="2800" b="1" i="0" u="none" dirty="0">
              <a:solidFill>
                <a:srgbClr val="2F2F2F"/>
              </a:solidFill>
              <a:ea typeface="思源黑体 CN Heav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540c6e7-1c61-4837-aeb8-eaff943daf4f.source.4.zh-Hans.pptx" descr="d4c9e743-72ab-4f19-9ab3-4560185d9b02">
            <a:extLst>
              <a:ext uri="{FF2B5EF4-FFF2-40B4-BE49-F238E27FC236}">
                <a16:creationId xmlns:a16="http://schemas.microsoft.com/office/drawing/2014/main" id="{468935E4-09A7-8F45-A4A4-DD7E570A819E}"/>
              </a:ext>
            </a:extLst>
          </p:cNvPr>
          <p:cNvGrpSpPr/>
          <p:nvPr/>
        </p:nvGrpSpPr>
        <p:grpSpPr>
          <a:xfrm>
            <a:off x="58056" y="1920344"/>
            <a:ext cx="12075887" cy="3842503"/>
            <a:chOff x="58056" y="1920344"/>
            <a:chExt cx="12075887" cy="3842503"/>
          </a:xfrm>
        </p:grpSpPr>
        <p:sp>
          <p:nvSpPr>
            <p:cNvPr id="19" name="任意多边形 18" descr="bb8bdbad-ff4b-4d04-8860-2b62bd7ce37b">
              <a:extLst>
                <a:ext uri="{FF2B5EF4-FFF2-40B4-BE49-F238E27FC236}">
                  <a16:creationId xmlns:a16="http://schemas.microsoft.com/office/drawing/2014/main" id="{06342FE0-5BDD-4BF4-85CB-F66C52FE2522}"/>
                </a:ext>
              </a:extLst>
            </p:cNvPr>
            <p:cNvSpPr/>
            <p:nvPr/>
          </p:nvSpPr>
          <p:spPr>
            <a:xfrm>
              <a:off x="58056" y="1920344"/>
              <a:ext cx="12075887" cy="2789335"/>
            </a:xfrm>
            <a:custGeom>
              <a:avLst/>
              <a:gdLst>
                <a:gd name="connsiteX0" fmla="*/ 12192000 w 12192000"/>
                <a:gd name="connsiteY0" fmla="*/ 1999 h 3354799"/>
                <a:gd name="connsiteX1" fmla="*/ 9666514 w 12192000"/>
                <a:gd name="connsiteY1" fmla="*/ 205199 h 3354799"/>
                <a:gd name="connsiteX2" fmla="*/ 6502400 w 12192000"/>
                <a:gd name="connsiteY2" fmla="*/ 1293771 h 3354799"/>
                <a:gd name="connsiteX3" fmla="*/ 3933372 w 12192000"/>
                <a:gd name="connsiteY3" fmla="*/ 684171 h 3354799"/>
                <a:gd name="connsiteX4" fmla="*/ 0 w 12192000"/>
                <a:gd name="connsiteY4" fmla="*/ 3354799 h 33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354799">
                  <a:moveTo>
                    <a:pt x="12192000" y="1999"/>
                  </a:moveTo>
                  <a:cubicBezTo>
                    <a:pt x="11403390" y="-4049"/>
                    <a:pt x="10614781" y="-10096"/>
                    <a:pt x="9666514" y="205199"/>
                  </a:cubicBezTo>
                  <a:cubicBezTo>
                    <a:pt x="8718247" y="420494"/>
                    <a:pt x="7457924" y="1213942"/>
                    <a:pt x="6502400" y="1293771"/>
                  </a:cubicBezTo>
                  <a:cubicBezTo>
                    <a:pt x="5546876" y="1373600"/>
                    <a:pt x="5017105" y="340666"/>
                    <a:pt x="3933372" y="684171"/>
                  </a:cubicBezTo>
                  <a:cubicBezTo>
                    <a:pt x="2849639" y="1027676"/>
                    <a:pt x="1424819" y="2191237"/>
                    <a:pt x="0" y="3354799"/>
                  </a:cubicBezTo>
                </a:path>
              </a:pathLst>
            </a:custGeom>
            <a:ln w="25400" cap="rnd">
              <a:solidFill>
                <a:schemeClr val="tx2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 anchorCtr="0"/>
            <a:lstStyle/>
            <a:p>
              <a:pPr algn="ctr"/>
              <a:endParaRPr/>
            </a:p>
          </p:txBody>
        </p:sp>
        <p:grpSp>
          <p:nvGrpSpPr>
            <p:cNvPr id="15" name="组合 14" descr="8492a35e-6179-4ab9-b9c1-1521329fded0">
              <a:extLst>
                <a:ext uri="{FF2B5EF4-FFF2-40B4-BE49-F238E27FC236}">
                  <a16:creationId xmlns:a16="http://schemas.microsoft.com/office/drawing/2014/main" id="{06065AFD-C0B7-AF08-B127-02CD6ADCC261}"/>
                </a:ext>
              </a:extLst>
            </p:cNvPr>
            <p:cNvGrpSpPr/>
            <p:nvPr/>
          </p:nvGrpSpPr>
          <p:grpSpPr>
            <a:xfrm>
              <a:off x="660400" y="3759892"/>
              <a:ext cx="2334260" cy="2002955"/>
              <a:chOff x="660400" y="3759892"/>
              <a:chExt cx="2334260" cy="2002955"/>
            </a:xfrm>
          </p:grpSpPr>
          <p:sp>
            <p:nvSpPr>
              <p:cNvPr id="4" name="Number1" descr="a3dbbce6-8c9c-49b3-a510-d0b5e35511e4">
                <a:extLst>
                  <a:ext uri="{FF2B5EF4-FFF2-40B4-BE49-F238E27FC236}">
                    <a16:creationId xmlns:a16="http://schemas.microsoft.com/office/drawing/2014/main" id="{22A013B5-C5D0-4FBE-9D25-EABC0827E3DE}"/>
                  </a:ext>
                </a:extLst>
              </p:cNvPr>
              <p:cNvSpPr/>
              <p:nvPr/>
            </p:nvSpPr>
            <p:spPr>
              <a:xfrm>
                <a:off x="660400" y="3759892"/>
                <a:ext cx="531534" cy="531530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60000">
                    <a:schemeClr val="accent4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2000" b="1" i="0" u="none">
                    <a:solidFill>
                      <a:srgbClr val="FFFFFF"/>
                    </a:solidFill>
                    <a:latin typeface="等线"/>
                  </a:rPr>
                  <a:t>1</a:t>
                </a:r>
              </a:p>
            </p:txBody>
          </p:sp>
          <p:sp>
            <p:nvSpPr>
              <p:cNvPr id="5" name="Bullet1" descr="8fa7bffa-83ce-4c17-b346-189eeb4292c9">
                <a:extLst>
                  <a:ext uri="{FF2B5EF4-FFF2-40B4-BE49-F238E27FC236}">
                    <a16:creationId xmlns:a16="http://schemas.microsoft.com/office/drawing/2014/main" id="{4F3FBAE7-709C-41D9-AF35-6DF536F980F7}"/>
                  </a:ext>
                </a:extLst>
              </p:cNvPr>
              <p:cNvSpPr txBox="1"/>
              <p:nvPr/>
            </p:nvSpPr>
            <p:spPr>
              <a:xfrm>
                <a:off x="673101" y="4370068"/>
                <a:ext cx="2321559" cy="525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i="0" u="none" strike="noStrike">
                    <a:solidFill>
                      <a:srgbClr val="2F2F2F"/>
                    </a:solidFill>
                    <a:ea typeface="思源黑体 CN Heavy"/>
                  </a:rPr>
                  <a:t>文献调研</a:t>
                </a:r>
              </a:p>
            </p:txBody>
          </p:sp>
          <p:sp>
            <p:nvSpPr>
              <p:cNvPr id="6" name="Text1" descr="93ffdfe3-0377-47a8-9bee-82c906af12ac">
                <a:extLst>
                  <a:ext uri="{FF2B5EF4-FFF2-40B4-BE49-F238E27FC236}">
                    <a16:creationId xmlns:a16="http://schemas.microsoft.com/office/drawing/2014/main" id="{BE526604-8D66-449F-98DF-339D1363AADB}"/>
                  </a:ext>
                </a:extLst>
              </p:cNvPr>
              <p:cNvSpPr/>
              <p:nvPr/>
            </p:nvSpPr>
            <p:spPr>
              <a:xfrm flipH="1">
                <a:off x="673098" y="4920352"/>
                <a:ext cx="2321559" cy="84249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400" b="0" i="0" u="none" strike="noStrike" dirty="0" err="1">
                    <a:solidFill>
                      <a:srgbClr val="2F2F2F"/>
                    </a:solidFill>
                    <a:ea typeface="思源黑体 CN Medium"/>
                  </a:rPr>
                  <a:t>快速了解领域技术热点，识别新兴技术趋势</a:t>
                </a:r>
                <a:r>
                  <a:rPr lang="en-US" sz="1400" b="0" i="0" u="none" strike="noStrike" dirty="0">
                    <a:solidFill>
                      <a:srgbClr val="2F2F2F"/>
                    </a:solidFill>
                    <a:ea typeface="思源黑体 CN Medium"/>
                  </a:rPr>
                  <a:t>。</a:t>
                </a:r>
              </a:p>
            </p:txBody>
          </p:sp>
        </p:grpSp>
        <p:grpSp>
          <p:nvGrpSpPr>
            <p:cNvPr id="28" name="组合 27" descr="3b91c442-9087-46b0-9eb8-186114a01db0">
              <a:extLst>
                <a:ext uri="{FF2B5EF4-FFF2-40B4-BE49-F238E27FC236}">
                  <a16:creationId xmlns:a16="http://schemas.microsoft.com/office/drawing/2014/main" id="{15BB3051-6561-8A75-4B23-F80AB2C9BF1F}"/>
                </a:ext>
              </a:extLst>
            </p:cNvPr>
            <p:cNvGrpSpPr/>
            <p:nvPr/>
          </p:nvGrpSpPr>
          <p:grpSpPr>
            <a:xfrm>
              <a:off x="3179208" y="2369908"/>
              <a:ext cx="2506106" cy="2134434"/>
              <a:chOff x="3179208" y="2369908"/>
              <a:chExt cx="2506106" cy="2134434"/>
            </a:xfrm>
          </p:grpSpPr>
          <p:sp>
            <p:nvSpPr>
              <p:cNvPr id="16" name="Number2" descr="2975fc48-2d34-403f-8d9c-91083f0db4fb">
                <a:extLst>
                  <a:ext uri="{FF2B5EF4-FFF2-40B4-BE49-F238E27FC236}">
                    <a16:creationId xmlns:a16="http://schemas.microsoft.com/office/drawing/2014/main" id="{C67738B7-4706-4790-B60C-D6A902778F86}"/>
                  </a:ext>
                </a:extLst>
              </p:cNvPr>
              <p:cNvSpPr/>
              <p:nvPr/>
            </p:nvSpPr>
            <p:spPr>
              <a:xfrm>
                <a:off x="3232851" y="2369908"/>
                <a:ext cx="531534" cy="531530"/>
              </a:xfrm>
              <a:prstGeom prst="ellipse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2000" b="1" i="0" u="none">
                    <a:solidFill>
                      <a:srgbClr val="FFFFFF"/>
                    </a:solidFill>
                    <a:latin typeface="等线"/>
                  </a:rPr>
                  <a:t>2</a:t>
                </a:r>
              </a:p>
            </p:txBody>
          </p:sp>
          <p:sp>
            <p:nvSpPr>
              <p:cNvPr id="17" name="Bullet2" descr="1c7d1094-9770-4810-8b6c-3f6912f57560">
                <a:extLst>
                  <a:ext uri="{FF2B5EF4-FFF2-40B4-BE49-F238E27FC236}">
                    <a16:creationId xmlns:a16="http://schemas.microsoft.com/office/drawing/2014/main" id="{EEA9DBE0-A75D-4911-99A0-10D55C3A6160}"/>
                  </a:ext>
                </a:extLst>
              </p:cNvPr>
              <p:cNvSpPr txBox="1"/>
              <p:nvPr/>
            </p:nvSpPr>
            <p:spPr>
              <a:xfrm>
                <a:off x="3179208" y="2964789"/>
                <a:ext cx="2506106" cy="525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i="0" u="none" strike="noStrike">
                    <a:solidFill>
                      <a:srgbClr val="2F2F2F"/>
                    </a:solidFill>
                    <a:ea typeface="思源黑体 CN Heavy"/>
                  </a:rPr>
                  <a:t>研究方向选择</a:t>
                </a:r>
              </a:p>
            </p:txBody>
          </p:sp>
          <p:sp>
            <p:nvSpPr>
              <p:cNvPr id="18" name="Text2" descr="45dc14bf-b290-4536-9aab-ad4808e89c24">
                <a:extLst>
                  <a:ext uri="{FF2B5EF4-FFF2-40B4-BE49-F238E27FC236}">
                    <a16:creationId xmlns:a16="http://schemas.microsoft.com/office/drawing/2014/main" id="{24111CBD-EAB6-4876-A0D7-7CDD44CBD461}"/>
                  </a:ext>
                </a:extLst>
              </p:cNvPr>
              <p:cNvSpPr/>
              <p:nvPr/>
            </p:nvSpPr>
            <p:spPr>
              <a:xfrm flipH="1">
                <a:off x="3179208" y="3621283"/>
                <a:ext cx="2506106" cy="88305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400" b="0" i="0" u="none" strike="noStrike" dirty="0" err="1">
                    <a:solidFill>
                      <a:srgbClr val="2F2F2F"/>
                    </a:solidFill>
                    <a:ea typeface="思源黑体 CN Medium"/>
                  </a:rPr>
                  <a:t>分析技术发展趋势，预测未来技术方向</a:t>
                </a:r>
                <a:r>
                  <a:rPr lang="en-US" sz="1400" b="0" i="0" u="none" strike="noStrike" dirty="0">
                    <a:solidFill>
                      <a:srgbClr val="2F2F2F"/>
                    </a:solidFill>
                    <a:ea typeface="思源黑体 CN Medium"/>
                  </a:rPr>
                  <a:t>。</a:t>
                </a:r>
              </a:p>
            </p:txBody>
          </p:sp>
        </p:grpSp>
        <p:grpSp>
          <p:nvGrpSpPr>
            <p:cNvPr id="27" name="组合 26" descr="9bfd63a3-256f-4ed9-9f91-134ea81dfd50">
              <a:extLst>
                <a:ext uri="{FF2B5EF4-FFF2-40B4-BE49-F238E27FC236}">
                  <a16:creationId xmlns:a16="http://schemas.microsoft.com/office/drawing/2014/main" id="{978EFE76-4980-E255-BC00-FE0743F13C0B}"/>
                </a:ext>
              </a:extLst>
            </p:cNvPr>
            <p:cNvGrpSpPr/>
            <p:nvPr/>
          </p:nvGrpSpPr>
          <p:grpSpPr>
            <a:xfrm>
              <a:off x="5980198" y="2694615"/>
              <a:ext cx="2547250" cy="2015064"/>
              <a:chOff x="5980198" y="2694615"/>
              <a:chExt cx="2547250" cy="2015064"/>
            </a:xfrm>
          </p:grpSpPr>
          <p:sp>
            <p:nvSpPr>
              <p:cNvPr id="12" name="Number3" descr="e8a5aa99-2b70-4cab-b96c-fce8486f6a43">
                <a:extLst>
                  <a:ext uri="{FF2B5EF4-FFF2-40B4-BE49-F238E27FC236}">
                    <a16:creationId xmlns:a16="http://schemas.microsoft.com/office/drawing/2014/main" id="{E0082813-E09A-4EA1-8651-0B47F594A10A}"/>
                  </a:ext>
                </a:extLst>
              </p:cNvPr>
              <p:cNvSpPr/>
              <p:nvPr/>
            </p:nvSpPr>
            <p:spPr>
              <a:xfrm>
                <a:off x="5980198" y="2694615"/>
                <a:ext cx="531534" cy="53153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2000" b="1" i="0" u="none">
                    <a:solidFill>
                      <a:srgbClr val="FFFFFF"/>
                    </a:solidFill>
                    <a:latin typeface="等线"/>
                  </a:rPr>
                  <a:t>3</a:t>
                </a:r>
              </a:p>
            </p:txBody>
          </p:sp>
          <p:sp>
            <p:nvSpPr>
              <p:cNvPr id="13" name="Bullet3" descr="29459008-3f0f-4218-bbb4-a59d134a58ee">
                <a:extLst>
                  <a:ext uri="{FF2B5EF4-FFF2-40B4-BE49-F238E27FC236}">
                    <a16:creationId xmlns:a16="http://schemas.microsoft.com/office/drawing/2014/main" id="{E4AED9A6-6598-45FC-9A10-F89D4E04118A}"/>
                  </a:ext>
                </a:extLst>
              </p:cNvPr>
              <p:cNvSpPr txBox="1"/>
              <p:nvPr/>
            </p:nvSpPr>
            <p:spPr>
              <a:xfrm>
                <a:off x="6021342" y="3234427"/>
                <a:ext cx="2506106" cy="525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i="0" u="none" strike="noStrike">
                    <a:solidFill>
                      <a:srgbClr val="2F2F2F"/>
                    </a:solidFill>
                    <a:ea typeface="思源黑体 CN Heavy"/>
                  </a:rPr>
                  <a:t>技术决策支持</a:t>
                </a:r>
              </a:p>
            </p:txBody>
          </p:sp>
          <p:sp>
            <p:nvSpPr>
              <p:cNvPr id="14" name="Text3" descr="6522d0dc-4142-468e-a7e4-c13a040c4e42">
                <a:extLst>
                  <a:ext uri="{FF2B5EF4-FFF2-40B4-BE49-F238E27FC236}">
                    <a16:creationId xmlns:a16="http://schemas.microsoft.com/office/drawing/2014/main" id="{015AF725-171F-43D1-96FE-87EC381DE615}"/>
                  </a:ext>
                </a:extLst>
              </p:cNvPr>
              <p:cNvSpPr/>
              <p:nvPr/>
            </p:nvSpPr>
            <p:spPr>
              <a:xfrm flipH="1">
                <a:off x="6021342" y="3826620"/>
                <a:ext cx="2506106" cy="88305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400" b="0" i="0" u="none" strike="noStrike" dirty="0" err="1">
                    <a:solidFill>
                      <a:srgbClr val="2F2F2F"/>
                    </a:solidFill>
                    <a:ea typeface="思源黑体 CN Medium"/>
                  </a:rPr>
                  <a:t>为技术投资提供</a:t>
                </a:r>
                <a:r>
                  <a:rPr lang="zh-CN" altLang="en-US" sz="1400" b="0" i="0" u="none" strike="noStrike" dirty="0">
                    <a:solidFill>
                      <a:srgbClr val="2F2F2F"/>
                    </a:solidFill>
                    <a:ea typeface="思源黑体 CN Medium"/>
                  </a:rPr>
                  <a:t>帮助</a:t>
                </a:r>
                <a:r>
                  <a:rPr lang="en-US" sz="1400" b="0" i="0" u="none" strike="noStrike" dirty="0">
                    <a:solidFill>
                      <a:srgbClr val="2F2F2F"/>
                    </a:solidFill>
                    <a:ea typeface="思源黑体 CN Medium"/>
                  </a:rPr>
                  <a:t>，</a:t>
                </a:r>
                <a:r>
                  <a:rPr lang="en-US" sz="1400" b="0" i="0" u="none" strike="noStrike" dirty="0" err="1">
                    <a:solidFill>
                      <a:srgbClr val="2F2F2F"/>
                    </a:solidFill>
                    <a:ea typeface="思源黑体 CN Medium"/>
                  </a:rPr>
                  <a:t>识别技术融合机会</a:t>
                </a:r>
                <a:r>
                  <a:rPr lang="en-US" sz="1400" b="0" i="0" u="none" strike="noStrike" dirty="0">
                    <a:solidFill>
                      <a:srgbClr val="2F2F2F"/>
                    </a:solidFill>
                    <a:ea typeface="思源黑体 CN Medium"/>
                  </a:rPr>
                  <a:t>。</a:t>
                </a:r>
              </a:p>
            </p:txBody>
          </p:sp>
        </p:grpSp>
        <p:grpSp>
          <p:nvGrpSpPr>
            <p:cNvPr id="20" name="组合 19" descr="f77d6458-ef73-476b-8ce4-6c3797ccf4b6">
              <a:extLst>
                <a:ext uri="{FF2B5EF4-FFF2-40B4-BE49-F238E27FC236}">
                  <a16:creationId xmlns:a16="http://schemas.microsoft.com/office/drawing/2014/main" id="{4EF53E14-D313-C5B2-7D53-07042D693629}"/>
                </a:ext>
              </a:extLst>
            </p:cNvPr>
            <p:cNvGrpSpPr/>
            <p:nvPr/>
          </p:nvGrpSpPr>
          <p:grpSpPr>
            <a:xfrm>
              <a:off x="8747026" y="2062434"/>
              <a:ext cx="2771874" cy="2387644"/>
              <a:chOff x="8747026" y="2062434"/>
              <a:chExt cx="2771874" cy="2387644"/>
            </a:xfrm>
          </p:grpSpPr>
          <p:sp>
            <p:nvSpPr>
              <p:cNvPr id="8" name="Number4" descr="183cecdc-329c-4f36-8f01-72383a9939ca">
                <a:extLst>
                  <a:ext uri="{FF2B5EF4-FFF2-40B4-BE49-F238E27FC236}">
                    <a16:creationId xmlns:a16="http://schemas.microsoft.com/office/drawing/2014/main" id="{8864141A-33EB-404A-862B-F4045AB5317B}"/>
                  </a:ext>
                </a:extLst>
              </p:cNvPr>
              <p:cNvSpPr/>
              <p:nvPr/>
            </p:nvSpPr>
            <p:spPr>
              <a:xfrm>
                <a:off x="8747026" y="2062434"/>
                <a:ext cx="531534" cy="531530"/>
              </a:xfrm>
              <a:prstGeom prst="ellipse">
                <a:avLst/>
              </a:prstGeom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60000">
                    <a:schemeClr val="accent5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5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sz="2000" b="1" i="0" u="none">
                    <a:solidFill>
                      <a:srgbClr val="FFFFFF"/>
                    </a:solidFill>
                    <a:latin typeface="等线"/>
                  </a:rPr>
                  <a:t>4</a:t>
                </a:r>
              </a:p>
            </p:txBody>
          </p:sp>
          <p:sp>
            <p:nvSpPr>
              <p:cNvPr id="9" name="Bullet4" descr="2cdef2b5-06c5-414b-98d0-5ef77d1da4b7">
                <a:extLst>
                  <a:ext uri="{FF2B5EF4-FFF2-40B4-BE49-F238E27FC236}">
                    <a16:creationId xmlns:a16="http://schemas.microsoft.com/office/drawing/2014/main" id="{FB18DB58-61B4-4709-BEE1-88A95BB129BA}"/>
                  </a:ext>
                </a:extLst>
              </p:cNvPr>
              <p:cNvSpPr txBox="1"/>
              <p:nvPr/>
            </p:nvSpPr>
            <p:spPr>
              <a:xfrm>
                <a:off x="9012794" y="2539469"/>
                <a:ext cx="2506106" cy="525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i="0" u="none" strike="noStrike">
                    <a:solidFill>
                      <a:srgbClr val="2F2F2F"/>
                    </a:solidFill>
                    <a:ea typeface="思源黑体 CN Heavy"/>
                  </a:rPr>
                  <a:t>学术研究</a:t>
                </a:r>
              </a:p>
            </p:txBody>
          </p:sp>
          <p:sp>
            <p:nvSpPr>
              <p:cNvPr id="10" name="Text4" descr="f2cfe80b-3ae0-4f8c-a608-9632148d3e9d">
                <a:extLst>
                  <a:ext uri="{FF2B5EF4-FFF2-40B4-BE49-F238E27FC236}">
                    <a16:creationId xmlns:a16="http://schemas.microsoft.com/office/drawing/2014/main" id="{BAC66E31-0347-43B7-8C33-6952C884D549}"/>
                  </a:ext>
                </a:extLst>
              </p:cNvPr>
              <p:cNvSpPr/>
              <p:nvPr/>
            </p:nvSpPr>
            <p:spPr>
              <a:xfrm flipH="1">
                <a:off x="9012793" y="3151009"/>
                <a:ext cx="2506106" cy="129906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1400" b="0" i="0" u="none" strike="noStrike" dirty="0" err="1">
                    <a:solidFill>
                      <a:srgbClr val="2F2F2F"/>
                    </a:solidFill>
                    <a:ea typeface="思源黑体 CN Medium"/>
                  </a:rPr>
                  <a:t>辅助综述写作，发现研究空白</a:t>
                </a:r>
                <a:r>
                  <a:rPr lang="en-US" sz="1400" b="0" i="0" u="none" strike="noStrike" dirty="0">
                    <a:solidFill>
                      <a:srgbClr val="2F2F2F"/>
                    </a:solidFill>
                    <a:ea typeface="思源黑体 CN Medium"/>
                  </a:rPr>
                  <a:t>。</a:t>
                </a:r>
              </a:p>
            </p:txBody>
          </p:sp>
        </p:grpSp>
      </p:grpSp>
      <p:sp>
        <p:nvSpPr>
          <p:cNvPr id="2" name="标题 1" descr="f8911d0b-d6bf-404a-bc51-40687f0e7af4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 dirty="0" err="1">
                <a:solidFill>
                  <a:srgbClr val="2F2F2F"/>
                </a:solidFill>
                <a:ea typeface="思源黑体 CN Heavy"/>
              </a:rPr>
              <a:t>应用场景</a:t>
            </a:r>
            <a:endParaRPr lang="en-US" sz="2800" b="1" i="0" u="none" dirty="0">
              <a:solidFill>
                <a:srgbClr val="2F2F2F"/>
              </a:solidFill>
              <a:ea typeface="思源黑体 CN Heavy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044e7a4d-e511-4035-bbcf-6085bc6cd6e9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4400" b="1" i="0" u="none" dirty="0" err="1">
                <a:solidFill>
                  <a:srgbClr val="2F2F2F"/>
                </a:solidFill>
                <a:ea typeface="思源黑体 CN Heavy"/>
              </a:rPr>
              <a:t>成果</a:t>
            </a:r>
            <a:r>
              <a:rPr lang="zh-CN" altLang="en-US" sz="4400" b="1" i="0" u="none" dirty="0">
                <a:solidFill>
                  <a:srgbClr val="2F2F2F"/>
                </a:solidFill>
                <a:ea typeface="思源黑体 CN Heavy"/>
              </a:rPr>
              <a:t>展示与未来展望</a:t>
            </a:r>
            <a:endParaRPr lang="en-US" sz="4400" b="1" i="0" u="none" dirty="0">
              <a:solidFill>
                <a:srgbClr val="2F2F2F"/>
              </a:solidFill>
              <a:ea typeface="思源黑体 CN Heav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5E250-DCC7-90AE-93C7-24ADA13C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8911d0b-d6bf-404a-bc51-40687f0e7af4">
            <a:extLst>
              <a:ext uri="{FF2B5EF4-FFF2-40B4-BE49-F238E27FC236}">
                <a16:creationId xmlns:a16="http://schemas.microsoft.com/office/drawing/2014/main" id="{FDDED484-5652-5B53-49A9-FBEA6BA11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2F2F2F"/>
                </a:solidFill>
                <a:ea typeface="思源黑体 CN Heavy"/>
              </a:rPr>
              <a:t>代码展示</a:t>
            </a:r>
            <a:endParaRPr lang="en-US" sz="2800" b="1" i="0" u="none" dirty="0">
              <a:solidFill>
                <a:srgbClr val="2F2F2F"/>
              </a:solidFill>
              <a:ea typeface="思源黑体 CN Heavy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50636A-234B-80EB-667E-14CC3BEC167D}"/>
              </a:ext>
            </a:extLst>
          </p:cNvPr>
          <p:cNvGrpSpPr/>
          <p:nvPr/>
        </p:nvGrpSpPr>
        <p:grpSpPr>
          <a:xfrm>
            <a:off x="660401" y="1222816"/>
            <a:ext cx="5565896" cy="3768607"/>
            <a:chOff x="660401" y="1249450"/>
            <a:chExt cx="5565896" cy="376860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72F396A-5F9A-3CBC-6F61-A329A8769DD6}"/>
                </a:ext>
              </a:extLst>
            </p:cNvPr>
            <p:cNvSpPr/>
            <p:nvPr/>
          </p:nvSpPr>
          <p:spPr>
            <a:xfrm>
              <a:off x="660401" y="1249450"/>
              <a:ext cx="5565896" cy="315502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E37F13-C053-01AD-D77B-196D1AB427CB}"/>
                </a:ext>
              </a:extLst>
            </p:cNvPr>
            <p:cNvSpPr txBox="1"/>
            <p:nvPr/>
          </p:nvSpPr>
          <p:spPr>
            <a:xfrm>
              <a:off x="2241092" y="4617947"/>
              <a:ext cx="2143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F2F2F"/>
                  </a:solidFill>
                </a:rPr>
                <a:t>LDA</a:t>
              </a:r>
              <a:r>
                <a:rPr lang="zh-CN" altLang="en-US" sz="2000" b="1" dirty="0">
                  <a:solidFill>
                    <a:srgbClr val="2F2F2F"/>
                  </a:solidFill>
                </a:rPr>
                <a:t>模型训练代码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6337FC5-DE47-08B8-80C2-CBB05FF59AF7}"/>
              </a:ext>
            </a:extLst>
          </p:cNvPr>
          <p:cNvGrpSpPr/>
          <p:nvPr/>
        </p:nvGrpSpPr>
        <p:grpSpPr>
          <a:xfrm>
            <a:off x="3313052" y="2233775"/>
            <a:ext cx="5565896" cy="3660508"/>
            <a:chOff x="3313052" y="2260409"/>
            <a:chExt cx="5565896" cy="366050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E141CB5-00E3-360E-082D-AC91F745307B}"/>
                </a:ext>
              </a:extLst>
            </p:cNvPr>
            <p:cNvSpPr/>
            <p:nvPr/>
          </p:nvSpPr>
          <p:spPr>
            <a:xfrm>
              <a:off x="3313052" y="2260409"/>
              <a:ext cx="5565896" cy="315502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1112CDD-2001-3BE0-DF8F-CD1AB56C142F}"/>
                </a:ext>
              </a:extLst>
            </p:cNvPr>
            <p:cNvSpPr txBox="1"/>
            <p:nvPr/>
          </p:nvSpPr>
          <p:spPr>
            <a:xfrm>
              <a:off x="4847448" y="5520807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2F2F2F"/>
                  </a:solidFill>
                </a:rPr>
                <a:t>主题服务核心代码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7301D30-67AE-BB6A-C7F7-C8CE5EA359D1}"/>
              </a:ext>
            </a:extLst>
          </p:cNvPr>
          <p:cNvGrpSpPr/>
          <p:nvPr/>
        </p:nvGrpSpPr>
        <p:grpSpPr>
          <a:xfrm>
            <a:off x="5965703" y="3244734"/>
            <a:ext cx="5565896" cy="3586632"/>
            <a:chOff x="5965703" y="3271368"/>
            <a:chExt cx="5565896" cy="358663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08AC8EF-81B8-7823-A25A-C9BF013D7D99}"/>
                </a:ext>
              </a:extLst>
            </p:cNvPr>
            <p:cNvSpPr/>
            <p:nvPr/>
          </p:nvSpPr>
          <p:spPr>
            <a:xfrm>
              <a:off x="5965703" y="3271368"/>
              <a:ext cx="5565896" cy="3155029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712CDD6-B430-5FF8-BBBD-5D0515C9D4D6}"/>
                </a:ext>
              </a:extLst>
            </p:cNvPr>
            <p:cNvSpPr txBox="1"/>
            <p:nvPr/>
          </p:nvSpPr>
          <p:spPr>
            <a:xfrm>
              <a:off x="7806988" y="6457890"/>
              <a:ext cx="14350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2F2F2F"/>
                  </a:solidFill>
                </a:rPr>
                <a:t>AI</a:t>
              </a:r>
              <a:r>
                <a:rPr lang="zh-CN" altLang="en-US" sz="2000" b="1" dirty="0">
                  <a:solidFill>
                    <a:srgbClr val="2F2F2F"/>
                  </a:solidFill>
                </a:rPr>
                <a:t>分析接口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795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3ACBC-D5A7-361F-92C5-39B257FF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8911d0b-d6bf-404a-bc51-40687f0e7af4">
            <a:extLst>
              <a:ext uri="{FF2B5EF4-FFF2-40B4-BE49-F238E27FC236}">
                <a16:creationId xmlns:a16="http://schemas.microsoft.com/office/drawing/2014/main" id="{04BCEA89-C198-604C-2134-964A53CB2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2F2F2F"/>
                </a:solidFill>
                <a:ea typeface="思源黑体 CN Heavy"/>
              </a:rPr>
              <a:t>界面展示</a:t>
            </a:r>
            <a:endParaRPr lang="en-US" sz="2800" b="1" i="0" u="none" dirty="0">
              <a:solidFill>
                <a:srgbClr val="2F2F2F"/>
              </a:solidFill>
              <a:ea typeface="思源黑体 CN Heavy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7930A3-6611-F3CB-3D9A-F9A31E60B3F9}"/>
              </a:ext>
            </a:extLst>
          </p:cNvPr>
          <p:cNvSpPr/>
          <p:nvPr/>
        </p:nvSpPr>
        <p:spPr>
          <a:xfrm>
            <a:off x="660399" y="1130299"/>
            <a:ext cx="4695761" cy="32285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BC0701-9121-FE19-81E6-F3F31AD5490E}"/>
              </a:ext>
            </a:extLst>
          </p:cNvPr>
          <p:cNvSpPr/>
          <p:nvPr/>
        </p:nvSpPr>
        <p:spPr>
          <a:xfrm>
            <a:off x="3919984" y="2905586"/>
            <a:ext cx="4695761" cy="32285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BFB1D9-6414-E4C8-AC5E-5E95BFC3BE3E}"/>
              </a:ext>
            </a:extLst>
          </p:cNvPr>
          <p:cNvSpPr/>
          <p:nvPr/>
        </p:nvSpPr>
        <p:spPr>
          <a:xfrm>
            <a:off x="6817184" y="1130299"/>
            <a:ext cx="4695761" cy="322851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28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8B81A-42E6-1D50-7D67-08AFB7A1B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8911d0b-d6bf-404a-bc51-40687f0e7af4">
            <a:extLst>
              <a:ext uri="{FF2B5EF4-FFF2-40B4-BE49-F238E27FC236}">
                <a16:creationId xmlns:a16="http://schemas.microsoft.com/office/drawing/2014/main" id="{ADDB1997-7DE3-3DD2-BA78-C1E6730381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2F2F2F"/>
                </a:solidFill>
                <a:ea typeface="思源黑体 CN Heavy"/>
              </a:rPr>
              <a:t>界面展示</a:t>
            </a:r>
            <a:endParaRPr lang="en-US" sz="2800" b="1" i="0" u="none" dirty="0">
              <a:solidFill>
                <a:srgbClr val="2F2F2F"/>
              </a:solidFill>
              <a:ea typeface="思源黑体 CN Heavy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0AB286-D851-78C5-A116-71E41571E612}"/>
              </a:ext>
            </a:extLst>
          </p:cNvPr>
          <p:cNvSpPr/>
          <p:nvPr/>
        </p:nvSpPr>
        <p:spPr>
          <a:xfrm>
            <a:off x="660401" y="1725104"/>
            <a:ext cx="5315732" cy="365476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C24403-B12F-CA65-72D9-2020513E097F}"/>
              </a:ext>
            </a:extLst>
          </p:cNvPr>
          <p:cNvSpPr/>
          <p:nvPr/>
        </p:nvSpPr>
        <p:spPr>
          <a:xfrm>
            <a:off x="6211277" y="1725103"/>
            <a:ext cx="5315732" cy="365476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97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018B2-F92C-97EF-DD84-1A8FE765D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8911d0b-d6bf-404a-bc51-40687f0e7af4">
            <a:extLst>
              <a:ext uri="{FF2B5EF4-FFF2-40B4-BE49-F238E27FC236}">
                <a16:creationId xmlns:a16="http://schemas.microsoft.com/office/drawing/2014/main" id="{EA0852FD-D4EF-7660-7D2F-E625AEF7F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2F2F2F"/>
                </a:solidFill>
                <a:ea typeface="思源黑体 CN Heavy"/>
              </a:rPr>
              <a:t>界面展示</a:t>
            </a:r>
            <a:endParaRPr lang="en-US" sz="2800" b="1" i="0" u="none" dirty="0">
              <a:solidFill>
                <a:srgbClr val="2F2F2F"/>
              </a:solidFill>
              <a:ea typeface="思源黑体 CN Heavy"/>
            </a:endParaRPr>
          </a:p>
        </p:txBody>
      </p:sp>
      <p:pic>
        <p:nvPicPr>
          <p:cNvPr id="5" name="20251112-1329-55.2636727">
            <a:hlinkClick r:id="" action="ppaction://media"/>
            <a:extLst>
              <a:ext uri="{FF2B5EF4-FFF2-40B4-BE49-F238E27FC236}">
                <a16:creationId xmlns:a16="http://schemas.microsoft.com/office/drawing/2014/main" id="{2037A7AD-BC4C-9D5B-CB68-6053E03FD9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7980" y="1214400"/>
            <a:ext cx="9037633" cy="50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13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AD5ED-BAE1-4BC7-3C7D-BDD5BCA63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 descr="dc7aeeb8-f958-43b3-a162-0d58b2cb0d10">
            <a:extLst>
              <a:ext uri="{FF2B5EF4-FFF2-40B4-BE49-F238E27FC236}">
                <a16:creationId xmlns:a16="http://schemas.microsoft.com/office/drawing/2014/main" id="{F5B57355-280B-CAB2-17DE-7032BB427DCE}"/>
              </a:ext>
            </a:extLst>
          </p:cNvPr>
          <p:cNvSpPr/>
          <p:nvPr/>
        </p:nvSpPr>
        <p:spPr>
          <a:xfrm>
            <a:off x="0" y="6235700"/>
            <a:ext cx="12192000" cy="622302"/>
          </a:xfrm>
          <a:custGeom>
            <a:avLst/>
            <a:gdLst>
              <a:gd name="connsiteX0" fmla="*/ 6096000 w 12192000"/>
              <a:gd name="connsiteY0" fmla="*/ 0 h 989013"/>
              <a:gd name="connsiteX1" fmla="*/ 11209989 w 12192000"/>
              <a:gd name="connsiteY1" fmla="*/ 146931 h 989013"/>
              <a:gd name="connsiteX2" fmla="*/ 12192000 w 12192000"/>
              <a:gd name="connsiteY2" fmla="*/ 214253 h 989013"/>
              <a:gd name="connsiteX3" fmla="*/ 12192000 w 12192000"/>
              <a:gd name="connsiteY3" fmla="*/ 989013 h 989013"/>
              <a:gd name="connsiteX4" fmla="*/ 0 w 12192000"/>
              <a:gd name="connsiteY4" fmla="*/ 989013 h 989013"/>
              <a:gd name="connsiteX5" fmla="*/ 0 w 12192000"/>
              <a:gd name="connsiteY5" fmla="*/ 214253 h 989013"/>
              <a:gd name="connsiteX6" fmla="*/ 982012 w 12192000"/>
              <a:gd name="connsiteY6" fmla="*/ 146931 h 989013"/>
              <a:gd name="connsiteX7" fmla="*/ 6096000 w 12192000"/>
              <a:gd name="connsiteY7" fmla="*/ 0 h 98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89013">
                <a:moveTo>
                  <a:pt x="6096000" y="0"/>
                </a:moveTo>
                <a:cubicBezTo>
                  <a:pt x="7910010" y="0"/>
                  <a:pt x="9638154" y="52318"/>
                  <a:pt x="11209989" y="146931"/>
                </a:cubicBezTo>
                <a:lnTo>
                  <a:pt x="12192000" y="214253"/>
                </a:lnTo>
                <a:lnTo>
                  <a:pt x="12192000" y="989013"/>
                </a:lnTo>
                <a:lnTo>
                  <a:pt x="0" y="989013"/>
                </a:lnTo>
                <a:lnTo>
                  <a:pt x="0" y="214253"/>
                </a:lnTo>
                <a:lnTo>
                  <a:pt x="982012" y="146931"/>
                </a:lnTo>
                <a:cubicBezTo>
                  <a:pt x="2553847" y="52318"/>
                  <a:pt x="4281991" y="0"/>
                  <a:pt x="6096000" y="0"/>
                </a:cubicBezTo>
                <a:close/>
              </a:path>
            </a:pathLst>
          </a:custGeom>
          <a:gradFill flip="none" rotWithShape="1">
            <a:gsLst>
              <a:gs pos="31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  <a:tileRect/>
          </a:gradFill>
          <a:ln w="12700">
            <a:noFill/>
          </a:ln>
          <a:effectLst>
            <a:outerShdw blurRad="127000" dist="635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>
            <a:normAutofit/>
          </a:bodyPr>
          <a:lstStyle/>
          <a:p>
            <a:pPr algn="ctr"/>
            <a:endParaRPr/>
          </a:p>
        </p:txBody>
      </p:sp>
      <p:sp>
        <p:nvSpPr>
          <p:cNvPr id="2" name="标题 1" descr="f8911d0b-d6bf-404a-bc51-40687f0e7af4">
            <a:extLst>
              <a:ext uri="{FF2B5EF4-FFF2-40B4-BE49-F238E27FC236}">
                <a16:creationId xmlns:a16="http://schemas.microsoft.com/office/drawing/2014/main" id="{2B7C4475-108B-27B8-0EF2-6CB859DF77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2F2F2F"/>
                </a:solidFill>
                <a:ea typeface="思源黑体 CN Heavy"/>
              </a:rPr>
              <a:t>未来展望</a:t>
            </a:r>
            <a:endParaRPr lang="en-US" sz="2800" b="1" i="0" u="none" dirty="0">
              <a:solidFill>
                <a:srgbClr val="2F2F2F"/>
              </a:solidFill>
              <a:ea typeface="思源黑体 CN Heavy"/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E8BDC5F-72EE-1DF2-5AB3-08E504B5B967}"/>
              </a:ext>
            </a:extLst>
          </p:cNvPr>
          <p:cNvSpPr/>
          <p:nvPr/>
        </p:nvSpPr>
        <p:spPr>
          <a:xfrm>
            <a:off x="660400" y="1331648"/>
            <a:ext cx="3204840" cy="4802452"/>
          </a:xfrm>
          <a:prstGeom prst="roundRect">
            <a:avLst>
              <a:gd name="adj" fmla="val 15876"/>
            </a:avLst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398C309-33C2-F55B-DD7A-070A95071518}"/>
              </a:ext>
            </a:extLst>
          </p:cNvPr>
          <p:cNvSpPr/>
          <p:nvPr/>
        </p:nvSpPr>
        <p:spPr>
          <a:xfrm>
            <a:off x="4487230" y="1331648"/>
            <a:ext cx="3204840" cy="4802452"/>
          </a:xfrm>
          <a:prstGeom prst="roundRect">
            <a:avLst>
              <a:gd name="adj" fmla="val 15876"/>
            </a:avLst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93E8FB6-A7FF-9EF1-312C-23CA7936DD69}"/>
              </a:ext>
            </a:extLst>
          </p:cNvPr>
          <p:cNvSpPr/>
          <p:nvPr/>
        </p:nvSpPr>
        <p:spPr>
          <a:xfrm>
            <a:off x="8314060" y="1331648"/>
            <a:ext cx="3204840" cy="4802452"/>
          </a:xfrm>
          <a:prstGeom prst="roundRect">
            <a:avLst>
              <a:gd name="adj" fmla="val 15876"/>
            </a:avLst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B729223-2D7D-0CA9-D2E3-D6780C9FE38C}"/>
              </a:ext>
            </a:extLst>
          </p:cNvPr>
          <p:cNvSpPr txBox="1"/>
          <p:nvPr/>
        </p:nvSpPr>
        <p:spPr>
          <a:xfrm>
            <a:off x="1241887" y="1517169"/>
            <a:ext cx="2041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2F2F"/>
                </a:solidFill>
                <a:latin typeface="+mj-lt"/>
                <a:cs typeface="+mj-cs"/>
              </a:rPr>
              <a:t>添加分析参数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47B92B-C42B-A24F-E588-9237BA0A568D}"/>
              </a:ext>
            </a:extLst>
          </p:cNvPr>
          <p:cNvSpPr txBox="1"/>
          <p:nvPr/>
        </p:nvSpPr>
        <p:spPr>
          <a:xfrm>
            <a:off x="5077379" y="1517169"/>
            <a:ext cx="202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2F2F"/>
                </a:solidFill>
                <a:latin typeface="+mj-lt"/>
                <a:cs typeface="+mj-cs"/>
              </a:rPr>
              <a:t>运用原文数据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4F7F1E-1D6E-E91C-0C35-62307757CA8F}"/>
              </a:ext>
            </a:extLst>
          </p:cNvPr>
          <p:cNvSpPr txBox="1"/>
          <p:nvPr/>
        </p:nvSpPr>
        <p:spPr>
          <a:xfrm>
            <a:off x="8660721" y="1517168"/>
            <a:ext cx="2511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2F2F"/>
                </a:solidFill>
                <a:latin typeface="+mj-lt"/>
                <a:cs typeface="+mj-cs"/>
              </a:rPr>
              <a:t>人才</a:t>
            </a:r>
            <a:r>
              <a:rPr lang="en-US" altLang="zh-CN" sz="2400" b="1" dirty="0">
                <a:solidFill>
                  <a:srgbClr val="2F2F2F"/>
                </a:solidFill>
                <a:latin typeface="+mj-lt"/>
                <a:cs typeface="+mj-cs"/>
              </a:rPr>
              <a:t>-</a:t>
            </a:r>
            <a:r>
              <a:rPr lang="zh-CN" altLang="en-US" sz="2400" b="1" dirty="0">
                <a:solidFill>
                  <a:srgbClr val="2F2F2F"/>
                </a:solidFill>
                <a:latin typeface="+mj-lt"/>
                <a:cs typeface="+mj-cs"/>
              </a:rPr>
              <a:t>机构关系网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204814F-A52A-7406-455B-1931C5C5EF49}"/>
              </a:ext>
            </a:extLst>
          </p:cNvPr>
          <p:cNvSpPr txBox="1"/>
          <p:nvPr/>
        </p:nvSpPr>
        <p:spPr>
          <a:xfrm>
            <a:off x="4616141" y="2512605"/>
            <a:ext cx="29597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697C90"/>
                </a:solidFill>
                <a:latin typeface="+mj-lt"/>
                <a:cs typeface="+mj-cs"/>
              </a:rPr>
              <a:t>只能处理</a:t>
            </a:r>
            <a:r>
              <a:rPr lang="en-US" altLang="zh-CN" b="1" dirty="0" err="1">
                <a:solidFill>
                  <a:srgbClr val="697C90"/>
                </a:solidFill>
                <a:latin typeface="+mj-lt"/>
                <a:cs typeface="+mj-cs"/>
              </a:rPr>
              <a:t>json</a:t>
            </a:r>
            <a:r>
              <a:rPr lang="zh-CN" altLang="en-US" b="1" dirty="0">
                <a:solidFill>
                  <a:srgbClr val="697C90"/>
                </a:solidFill>
                <a:latin typeface="+mj-lt"/>
                <a:cs typeface="+mj-cs"/>
              </a:rPr>
              <a:t>类结构化数据</a:t>
            </a:r>
            <a:endParaRPr lang="en-US" altLang="zh-CN" b="1" dirty="0">
              <a:solidFill>
                <a:srgbClr val="697C90"/>
              </a:solidFill>
              <a:latin typeface="+mj-lt"/>
              <a:cs typeface="+mj-cs"/>
            </a:endParaRPr>
          </a:p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697C90"/>
                </a:solidFill>
                <a:latin typeface="+mj-lt"/>
                <a:cs typeface="+mj-cs"/>
              </a:rPr>
              <a:t>无法动态的添加数据</a:t>
            </a:r>
            <a:endParaRPr lang="en-US" altLang="zh-CN" b="1" dirty="0">
              <a:solidFill>
                <a:srgbClr val="697C90"/>
              </a:solidFill>
              <a:latin typeface="+mj-lt"/>
              <a:cs typeface="+mj-cs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DA0D454-1DC4-9138-2E5B-F1AA1D90000B}"/>
              </a:ext>
            </a:extLst>
          </p:cNvPr>
          <p:cNvSpPr txBox="1"/>
          <p:nvPr/>
        </p:nvSpPr>
        <p:spPr>
          <a:xfrm>
            <a:off x="782960" y="2512605"/>
            <a:ext cx="2959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697C90"/>
                </a:solidFill>
                <a:latin typeface="+mj-lt"/>
                <a:cs typeface="+mj-cs"/>
              </a:rPr>
              <a:t>结构化数据中可用于分析的参数过少</a:t>
            </a:r>
            <a:endParaRPr lang="en-US" altLang="zh-CN" b="1" dirty="0">
              <a:solidFill>
                <a:srgbClr val="697C90"/>
              </a:solidFill>
              <a:latin typeface="+mj-lt"/>
              <a:cs typeface="+mj-cs"/>
            </a:endParaRPr>
          </a:p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697C90"/>
                </a:solidFill>
                <a:latin typeface="+mj-lt"/>
                <a:cs typeface="+mj-cs"/>
              </a:rPr>
              <a:t>对于文献的评判十分片面</a:t>
            </a:r>
            <a:endParaRPr lang="en-US" altLang="zh-CN" b="1" dirty="0">
              <a:solidFill>
                <a:srgbClr val="697C90"/>
              </a:solidFill>
              <a:latin typeface="+mj-lt"/>
              <a:cs typeface="+mj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6582276-D876-8795-3BAD-2EF5499F2D0B}"/>
              </a:ext>
            </a:extLst>
          </p:cNvPr>
          <p:cNvSpPr txBox="1"/>
          <p:nvPr/>
        </p:nvSpPr>
        <p:spPr>
          <a:xfrm>
            <a:off x="8436621" y="2512604"/>
            <a:ext cx="295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CN" altLang="en-US" b="1" dirty="0">
                <a:solidFill>
                  <a:srgbClr val="697C90"/>
                </a:solidFill>
                <a:latin typeface="+mj-lt"/>
                <a:cs typeface="+mj-cs"/>
              </a:rPr>
              <a:t>对于团队的领导者、决策者而言用处不大</a:t>
            </a:r>
            <a:endParaRPr lang="en-US" altLang="zh-CN" b="1" dirty="0">
              <a:solidFill>
                <a:srgbClr val="697C90"/>
              </a:solidFill>
              <a:latin typeface="+mj-lt"/>
              <a:cs typeface="+mj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5E03E62-705B-EBAF-6D7A-B14DD987B812}"/>
              </a:ext>
            </a:extLst>
          </p:cNvPr>
          <p:cNvSpPr txBox="1"/>
          <p:nvPr/>
        </p:nvSpPr>
        <p:spPr>
          <a:xfrm>
            <a:off x="900959" y="3892772"/>
            <a:ext cx="2723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F2F2F"/>
                </a:solidFill>
              </a:rPr>
              <a:t>1.</a:t>
            </a:r>
            <a:r>
              <a:rPr lang="zh-CN" altLang="en-US" sz="2000" dirty="0">
                <a:solidFill>
                  <a:srgbClr val="2F2F2F"/>
                </a:solidFill>
              </a:rPr>
              <a:t>寻找并使用分析参数更多的数据</a:t>
            </a:r>
            <a:endParaRPr lang="en-US" altLang="zh-CN" sz="2000" dirty="0">
              <a:solidFill>
                <a:srgbClr val="2F2F2F"/>
              </a:solidFill>
            </a:endParaRPr>
          </a:p>
          <a:p>
            <a:r>
              <a:rPr lang="en-US" altLang="zh-CN" sz="2000" dirty="0">
                <a:solidFill>
                  <a:srgbClr val="2F2F2F"/>
                </a:solidFill>
              </a:rPr>
              <a:t>2.</a:t>
            </a:r>
            <a:r>
              <a:rPr lang="zh-CN" altLang="en-US" sz="2000" dirty="0">
                <a:solidFill>
                  <a:srgbClr val="2F2F2F"/>
                </a:solidFill>
              </a:rPr>
              <a:t>建立对于被引用次数、下载次数等多方面的分析依据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D02726C-7DBB-6C5F-4417-9E1F00C44310}"/>
              </a:ext>
            </a:extLst>
          </p:cNvPr>
          <p:cNvSpPr txBox="1"/>
          <p:nvPr/>
        </p:nvSpPr>
        <p:spPr>
          <a:xfrm>
            <a:off x="4734140" y="3892772"/>
            <a:ext cx="2723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F2F2F"/>
                </a:solidFill>
              </a:rPr>
              <a:t>1.</a:t>
            </a:r>
            <a:r>
              <a:rPr lang="zh-CN" altLang="en-US" sz="2000" dirty="0">
                <a:solidFill>
                  <a:srgbClr val="2F2F2F"/>
                </a:solidFill>
              </a:rPr>
              <a:t>使该系统能够读取并处理非结构化的论文数据</a:t>
            </a:r>
            <a:endParaRPr lang="en-US" altLang="zh-CN" sz="2000" dirty="0">
              <a:solidFill>
                <a:srgbClr val="2F2F2F"/>
              </a:solidFill>
            </a:endParaRPr>
          </a:p>
          <a:p>
            <a:r>
              <a:rPr lang="en-US" altLang="zh-CN" sz="2000" dirty="0">
                <a:solidFill>
                  <a:srgbClr val="2F2F2F"/>
                </a:solidFill>
              </a:rPr>
              <a:t>2.</a:t>
            </a:r>
            <a:r>
              <a:rPr lang="zh-CN" altLang="en-US" sz="2000" dirty="0">
                <a:solidFill>
                  <a:srgbClr val="2F2F2F"/>
                </a:solidFill>
              </a:rPr>
              <a:t>可以随时随地动态添加数据并修改展示图标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CE89108-30EC-3B8F-DCE8-6CE39685C8AC}"/>
              </a:ext>
            </a:extLst>
          </p:cNvPr>
          <p:cNvSpPr txBox="1"/>
          <p:nvPr/>
        </p:nvSpPr>
        <p:spPr>
          <a:xfrm>
            <a:off x="8567321" y="3892772"/>
            <a:ext cx="2723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F2F2F"/>
                </a:solidFill>
              </a:rPr>
              <a:t>1.</a:t>
            </a:r>
            <a:r>
              <a:rPr lang="zh-CN" altLang="en-US" sz="2000" dirty="0">
                <a:solidFill>
                  <a:srgbClr val="2F2F2F"/>
                </a:solidFill>
              </a:rPr>
              <a:t>建立主题、学者、机构三者相关联的数据库</a:t>
            </a:r>
            <a:endParaRPr lang="en-US" altLang="zh-CN" sz="2000" dirty="0">
              <a:solidFill>
                <a:srgbClr val="2F2F2F"/>
              </a:solidFill>
            </a:endParaRPr>
          </a:p>
          <a:p>
            <a:r>
              <a:rPr lang="en-US" altLang="zh-CN" sz="2000" dirty="0">
                <a:solidFill>
                  <a:srgbClr val="2F2F2F"/>
                </a:solidFill>
              </a:rPr>
              <a:t>2.</a:t>
            </a:r>
            <a:r>
              <a:rPr lang="zh-CN" altLang="en-US" sz="2000" dirty="0">
                <a:solidFill>
                  <a:srgbClr val="2F2F2F"/>
                </a:solidFill>
              </a:rPr>
              <a:t>使用者可以通过查询辅助决策，例如找某一领域的学者或机构合作</a:t>
            </a:r>
          </a:p>
        </p:txBody>
      </p:sp>
    </p:spTree>
    <p:extLst>
      <p:ext uri="{BB962C8B-B14F-4D97-AF65-F5344CB8AC3E}">
        <p14:creationId xmlns:p14="http://schemas.microsoft.com/office/powerpoint/2010/main" val="378516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6b6e5cbc-840c-4015-9de2-cdd7fc196936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6000" dirty="0">
                <a:solidFill>
                  <a:srgbClr val="2F2F2F"/>
                </a:solidFill>
                <a:ea typeface="思源黑体 CN Heavy"/>
              </a:rPr>
              <a:t>感谢</a:t>
            </a:r>
            <a:r>
              <a:rPr lang="en-US" sz="6000" b="1" i="0" u="none" dirty="0" err="1">
                <a:solidFill>
                  <a:srgbClr val="2F2F2F"/>
                </a:solidFill>
                <a:ea typeface="思源黑体 CN Heavy"/>
              </a:rPr>
              <a:t>观看</a:t>
            </a:r>
            <a:endParaRPr lang="en-US" sz="6000" b="1" i="0" u="none" dirty="0">
              <a:solidFill>
                <a:srgbClr val="2F2F2F"/>
              </a:solidFill>
              <a:ea typeface="思源黑体 CN Heav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daa9a1d9-f961-4b9c-abc6-d8f2e000c723.source.4.zh-Hans.pptx" descr="3ae9b91c-0c11-49ef-8ce0-568f5ff61bfb">
            <a:extLst>
              <a:ext uri="{FF2B5EF4-FFF2-40B4-BE49-F238E27FC236}">
                <a16:creationId xmlns:a16="http://schemas.microsoft.com/office/drawing/2014/main" id="{6F7A9439-A289-3B44-1868-FCEC1BE58449}"/>
              </a:ext>
            </a:extLst>
          </p:cNvPr>
          <p:cNvGrpSpPr/>
          <p:nvPr/>
        </p:nvGrpSpPr>
        <p:grpSpPr>
          <a:xfrm>
            <a:off x="660400" y="1130300"/>
            <a:ext cx="10642600" cy="4473483"/>
            <a:chOff x="660400" y="1130300"/>
            <a:chExt cx="10642600" cy="4473483"/>
          </a:xfrm>
        </p:grpSpPr>
        <p:grpSp>
          <p:nvGrpSpPr>
            <p:cNvPr id="3" name="组合 1" descr="03a666ee-37a9-405e-831f-b96dfe008941">
              <a:extLst>
                <a:ext uri="{FF2B5EF4-FFF2-40B4-BE49-F238E27FC236}">
                  <a16:creationId xmlns:a16="http://schemas.microsoft.com/office/drawing/2014/main" id="{5933AD4B-CA30-11F9-3B18-0F1AF8858578}"/>
                </a:ext>
              </a:extLst>
            </p:cNvPr>
            <p:cNvGrpSpPr/>
            <p:nvPr/>
          </p:nvGrpSpPr>
          <p:grpSpPr>
            <a:xfrm>
              <a:off x="3972976" y="1666292"/>
              <a:ext cx="7330024" cy="804318"/>
              <a:chOff x="3972976" y="1666292"/>
              <a:chExt cx="7330024" cy="804318"/>
            </a:xfrm>
          </p:grpSpPr>
          <p:sp>
            <p:nvSpPr>
              <p:cNvPr id="6" name="Bullet1" descr="f32cd2a6-0f68-4a55-8128-546aa05db78a">
                <a:extLst>
                  <a:ext uri="{FF2B5EF4-FFF2-40B4-BE49-F238E27FC236}">
                    <a16:creationId xmlns:a16="http://schemas.microsoft.com/office/drawing/2014/main" id="{0A727153-BECF-4D83-81DE-95C5856D896B}"/>
                  </a:ext>
                </a:extLst>
              </p:cNvPr>
              <p:cNvSpPr/>
              <p:nvPr/>
            </p:nvSpPr>
            <p:spPr>
              <a:xfrm>
                <a:off x="4616450" y="1666292"/>
                <a:ext cx="6686550" cy="804318"/>
              </a:xfrm>
              <a:prstGeom prst="round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sz="2400" b="1" i="0" u="none" dirty="0" err="1">
                    <a:solidFill>
                      <a:srgbClr val="2F2F2F"/>
                    </a:solidFill>
                    <a:ea typeface="思源黑体 CN Heavy"/>
                  </a:rPr>
                  <a:t>项目背景与目标</a:t>
                </a:r>
                <a:endParaRPr lang="en-US" sz="2400" b="1" i="0" u="none" dirty="0">
                  <a:solidFill>
                    <a:srgbClr val="2F2F2F"/>
                  </a:solidFill>
                  <a:ea typeface="思源黑体 CN Heavy"/>
                </a:endParaRPr>
              </a:p>
            </p:txBody>
          </p:sp>
          <p:sp>
            <p:nvSpPr>
              <p:cNvPr id="7" name="Number1" descr="7ec639fb-46f1-4c61-86a8-2d4704ae5860">
                <a:extLst>
                  <a:ext uri="{FF2B5EF4-FFF2-40B4-BE49-F238E27FC236}">
                    <a16:creationId xmlns:a16="http://schemas.microsoft.com/office/drawing/2014/main" id="{1FB24A52-C1E1-4C16-A1AD-FAAD246D6668}"/>
                  </a:ext>
                </a:extLst>
              </p:cNvPr>
              <p:cNvSpPr txBox="1"/>
              <p:nvPr/>
            </p:nvSpPr>
            <p:spPr>
              <a:xfrm>
                <a:off x="3972976" y="1666292"/>
                <a:ext cx="813043" cy="804318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normAutofit fontScale="92500" lnSpcReduction="10000"/>
              </a:bodyPr>
              <a:lstStyle>
                <a:defPPr>
                  <a:defRPr lang="zh-CN"/>
                </a:defPPr>
                <a:lvl1pPr algn="r">
                  <a:defRPr sz="8800" b="1">
                    <a:ln w="19050">
                      <a:solidFill>
                        <a:schemeClr val="accent5"/>
                      </a:solidFill>
                    </a:ln>
                    <a:solidFill>
                      <a:schemeClr val="bg1"/>
                    </a:solidFill>
                    <a:effectLst>
                      <a:outerShdw blurRad="254000" dist="127000" algn="ctr" rotWithShape="0">
                        <a:schemeClr val="accent5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algn="ctr"/>
                <a:r>
                  <a:rPr lang="en-US" sz="5400" b="1" i="0" u="none" dirty="0">
                    <a:solidFill>
                      <a:srgbClr val="FFFFFF"/>
                    </a:solidFill>
                    <a:latin typeface="Arial"/>
                  </a:rPr>
                  <a:t>1</a:t>
                </a:r>
              </a:p>
            </p:txBody>
          </p:sp>
        </p:grpSp>
        <p:grpSp>
          <p:nvGrpSpPr>
            <p:cNvPr id="4" name="组合 3" descr="a1de03b0-3227-4610-9a1f-5895e234090e">
              <a:extLst>
                <a:ext uri="{FF2B5EF4-FFF2-40B4-BE49-F238E27FC236}">
                  <a16:creationId xmlns:a16="http://schemas.microsoft.com/office/drawing/2014/main" id="{1A505F17-144B-6FBB-13D0-2D66EFD5C52C}"/>
                </a:ext>
              </a:extLst>
            </p:cNvPr>
            <p:cNvGrpSpPr/>
            <p:nvPr/>
          </p:nvGrpSpPr>
          <p:grpSpPr>
            <a:xfrm>
              <a:off x="3972976" y="2710683"/>
              <a:ext cx="7330024" cy="804318"/>
              <a:chOff x="3972976" y="2710683"/>
              <a:chExt cx="7330024" cy="804318"/>
            </a:xfrm>
          </p:grpSpPr>
          <p:sp>
            <p:nvSpPr>
              <p:cNvPr id="8" name="Bullet2" descr="301eda34-d362-40bf-908c-92d155140bf7">
                <a:extLst>
                  <a:ext uri="{FF2B5EF4-FFF2-40B4-BE49-F238E27FC236}">
                    <a16:creationId xmlns:a16="http://schemas.microsoft.com/office/drawing/2014/main" id="{586EF1CB-990A-4312-8071-7AA02266AD42}"/>
                  </a:ext>
                </a:extLst>
              </p:cNvPr>
              <p:cNvSpPr/>
              <p:nvPr/>
            </p:nvSpPr>
            <p:spPr>
              <a:xfrm>
                <a:off x="4616450" y="2710683"/>
                <a:ext cx="6686550" cy="804318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sz="2400" b="1" dirty="0" err="1">
                    <a:solidFill>
                      <a:srgbClr val="2F2F2F"/>
                    </a:solidFill>
                  </a:rPr>
                  <a:t>核心功能与技术架构</a:t>
                </a:r>
                <a:endParaRPr lang="en-US" sz="2400" b="1" dirty="0">
                  <a:solidFill>
                    <a:srgbClr val="2F2F2F"/>
                  </a:solidFill>
                </a:endParaRPr>
              </a:p>
            </p:txBody>
          </p:sp>
          <p:sp>
            <p:nvSpPr>
              <p:cNvPr id="9" name="Number2" descr="255e85ea-4359-4131-acb6-564bf71b3716">
                <a:extLst>
                  <a:ext uri="{FF2B5EF4-FFF2-40B4-BE49-F238E27FC236}">
                    <a16:creationId xmlns:a16="http://schemas.microsoft.com/office/drawing/2014/main" id="{D8883E5E-CCE5-4E28-BD5F-58820A20BCD2}"/>
                  </a:ext>
                </a:extLst>
              </p:cNvPr>
              <p:cNvSpPr txBox="1"/>
              <p:nvPr/>
            </p:nvSpPr>
            <p:spPr>
              <a:xfrm>
                <a:off x="3972976" y="2710683"/>
                <a:ext cx="813043" cy="804318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normAutofit fontScale="92500" lnSpcReduction="10000"/>
              </a:bodyPr>
              <a:lstStyle>
                <a:defPPr>
                  <a:defRPr lang="zh-CN"/>
                </a:defPPr>
                <a:lvl1pPr algn="r">
                  <a:defRPr sz="8800" b="1">
                    <a:ln w="19050">
                      <a:solidFill>
                        <a:schemeClr val="accent2"/>
                      </a:solidFill>
                    </a:ln>
                    <a:solidFill>
                      <a:schemeClr val="bg1"/>
                    </a:solidFill>
                    <a:effectLst>
                      <a:outerShdw blurRad="254000" dist="127000" algn="ctr" rotWithShape="0">
                        <a:schemeClr val="accent2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 algn="ctr"/>
                <a:r>
                  <a:rPr lang="en-US" sz="5400" b="1" i="0" u="none" dirty="0">
                    <a:solidFill>
                      <a:srgbClr val="FFFFFF"/>
                    </a:solidFill>
                    <a:latin typeface="Arial"/>
                  </a:rPr>
                  <a:t>2</a:t>
                </a:r>
              </a:p>
            </p:txBody>
          </p:sp>
        </p:grpSp>
        <p:grpSp>
          <p:nvGrpSpPr>
            <p:cNvPr id="5" name="组合 4" descr="c8ac8c09-9a56-45e7-89da-6a4be20aa44f">
              <a:extLst>
                <a:ext uri="{FF2B5EF4-FFF2-40B4-BE49-F238E27FC236}">
                  <a16:creationId xmlns:a16="http://schemas.microsoft.com/office/drawing/2014/main" id="{2EFCA7CB-CCBF-EB89-9875-F637CC3A01D0}"/>
                </a:ext>
              </a:extLst>
            </p:cNvPr>
            <p:cNvGrpSpPr/>
            <p:nvPr/>
          </p:nvGrpSpPr>
          <p:grpSpPr>
            <a:xfrm>
              <a:off x="3972976" y="3755074"/>
              <a:ext cx="7330024" cy="804318"/>
              <a:chOff x="3972976" y="3755074"/>
              <a:chExt cx="7330024" cy="804318"/>
            </a:xfrm>
          </p:grpSpPr>
          <p:sp>
            <p:nvSpPr>
              <p:cNvPr id="10" name="Bullet3" descr="8d164d2d-463d-4bf7-a573-e02a5ad7fe8d">
                <a:extLst>
                  <a:ext uri="{FF2B5EF4-FFF2-40B4-BE49-F238E27FC236}">
                    <a16:creationId xmlns:a16="http://schemas.microsoft.com/office/drawing/2014/main" id="{037A31B5-9EF7-473D-AAD4-CCCED2196AD5}"/>
                  </a:ext>
                </a:extLst>
              </p:cNvPr>
              <p:cNvSpPr/>
              <p:nvPr/>
            </p:nvSpPr>
            <p:spPr>
              <a:xfrm>
                <a:off x="4616450" y="3755074"/>
                <a:ext cx="6686550" cy="804318"/>
              </a:xfrm>
              <a:prstGeom prst="round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sz="2400" b="1" dirty="0" err="1">
                    <a:solidFill>
                      <a:srgbClr val="2F2F2F"/>
                    </a:solidFill>
                  </a:rPr>
                  <a:t>创新点与</a:t>
                </a:r>
                <a:r>
                  <a:rPr lang="zh-CN" altLang="en-US" sz="2400" b="1" dirty="0">
                    <a:solidFill>
                      <a:srgbClr val="2F2F2F"/>
                    </a:solidFill>
                  </a:rPr>
                  <a:t>应用场景</a:t>
                </a:r>
                <a:endParaRPr lang="en-US" sz="2400" b="1" dirty="0">
                  <a:solidFill>
                    <a:srgbClr val="2F2F2F"/>
                  </a:solidFill>
                </a:endParaRPr>
              </a:p>
            </p:txBody>
          </p:sp>
          <p:sp>
            <p:nvSpPr>
              <p:cNvPr id="11" name="Number3" descr="d1232dab-d0ea-4954-9ca2-6046e467d9b0">
                <a:extLst>
                  <a:ext uri="{FF2B5EF4-FFF2-40B4-BE49-F238E27FC236}">
                    <a16:creationId xmlns:a16="http://schemas.microsoft.com/office/drawing/2014/main" id="{69AC607A-CA1D-47CF-BDD4-A27549FE4E13}"/>
                  </a:ext>
                </a:extLst>
              </p:cNvPr>
              <p:cNvSpPr txBox="1"/>
              <p:nvPr/>
            </p:nvSpPr>
            <p:spPr>
              <a:xfrm>
                <a:off x="3972976" y="3755074"/>
                <a:ext cx="813043" cy="804318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normAutofit fontScale="92500" lnSpcReduction="10000"/>
              </a:bodyPr>
              <a:lstStyle>
                <a:defPPr>
                  <a:defRPr lang="en-US"/>
                </a:defPPr>
                <a:lvl1pPr algn="ctr">
                  <a:defRPr sz="5400" b="1" i="0" u="none">
                    <a:ln w="19050">
                      <a:solidFill>
                        <a:schemeClr val="accent5"/>
                      </a:solidFill>
                    </a:ln>
                    <a:solidFill>
                      <a:srgbClr val="FFFFFF"/>
                    </a:solidFill>
                    <a:effectLst>
                      <a:outerShdw blurRad="254000" dist="127000" algn="ctr" rotWithShape="0">
                        <a:schemeClr val="accent5">
                          <a:alpha val="20000"/>
                        </a:schemeClr>
                      </a:outerShdw>
                    </a:effectLst>
                    <a:latin typeface="Arial"/>
                  </a:defRPr>
                </a:lvl1pPr>
              </a:lstStyle>
              <a:p>
                <a:r>
                  <a:rPr lang="en-US" dirty="0"/>
                  <a:t>3</a:t>
                </a:r>
              </a:p>
            </p:txBody>
          </p:sp>
        </p:grpSp>
        <p:grpSp>
          <p:nvGrpSpPr>
            <p:cNvPr id="15" name="组合 14" descr="20f75014-ec45-44cf-a912-b299e8e0cc5d">
              <a:extLst>
                <a:ext uri="{FF2B5EF4-FFF2-40B4-BE49-F238E27FC236}">
                  <a16:creationId xmlns:a16="http://schemas.microsoft.com/office/drawing/2014/main" id="{7A6F6E7D-4191-1F4A-6711-A859A7B478F7}"/>
                </a:ext>
              </a:extLst>
            </p:cNvPr>
            <p:cNvGrpSpPr/>
            <p:nvPr/>
          </p:nvGrpSpPr>
          <p:grpSpPr>
            <a:xfrm>
              <a:off x="3972976" y="4799465"/>
              <a:ext cx="7330024" cy="804318"/>
              <a:chOff x="3972976" y="4799465"/>
              <a:chExt cx="7330024" cy="804318"/>
            </a:xfrm>
          </p:grpSpPr>
          <p:sp>
            <p:nvSpPr>
              <p:cNvPr id="12" name="Bullet4" descr="e1b3c0b7-86fb-4026-9f5b-47ad3033c940">
                <a:extLst>
                  <a:ext uri="{FF2B5EF4-FFF2-40B4-BE49-F238E27FC236}">
                    <a16:creationId xmlns:a16="http://schemas.microsoft.com/office/drawing/2014/main" id="{7DA3DAF9-DE5E-48A3-8319-10A39EDB88B8}"/>
                  </a:ext>
                </a:extLst>
              </p:cNvPr>
              <p:cNvSpPr/>
              <p:nvPr/>
            </p:nvSpPr>
            <p:spPr>
              <a:xfrm>
                <a:off x="4616450" y="4799465"/>
                <a:ext cx="6686550" cy="804318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en-US" sz="2400" b="1" dirty="0" err="1">
                    <a:solidFill>
                      <a:srgbClr val="2F2F2F"/>
                    </a:solidFill>
                  </a:rPr>
                  <a:t>成果</a:t>
                </a:r>
                <a:r>
                  <a:rPr lang="zh-CN" altLang="en-US" sz="2400" b="1" dirty="0">
                    <a:solidFill>
                      <a:srgbClr val="2F2F2F"/>
                    </a:solidFill>
                  </a:rPr>
                  <a:t>展示与未来展望</a:t>
                </a:r>
                <a:endParaRPr lang="en-US" sz="2400" b="1" dirty="0">
                  <a:solidFill>
                    <a:srgbClr val="2F2F2F"/>
                  </a:solidFill>
                </a:endParaRPr>
              </a:p>
            </p:txBody>
          </p:sp>
          <p:sp>
            <p:nvSpPr>
              <p:cNvPr id="13" name="Number4" descr="2492c563-95fc-4663-959c-670be2b36523">
                <a:extLst>
                  <a:ext uri="{FF2B5EF4-FFF2-40B4-BE49-F238E27FC236}">
                    <a16:creationId xmlns:a16="http://schemas.microsoft.com/office/drawing/2014/main" id="{546774A6-684F-4A14-8DF4-7B828A648FE5}"/>
                  </a:ext>
                </a:extLst>
              </p:cNvPr>
              <p:cNvSpPr txBox="1"/>
              <p:nvPr/>
            </p:nvSpPr>
            <p:spPr>
              <a:xfrm>
                <a:off x="3972976" y="4799465"/>
                <a:ext cx="813043" cy="804318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normAutofit fontScale="92500" lnSpcReduction="10000"/>
              </a:bodyPr>
              <a:lstStyle>
                <a:defPPr>
                  <a:defRPr lang="en-US"/>
                </a:defPPr>
                <a:lvl1pPr algn="ctr">
                  <a:defRPr sz="5400" b="1" i="0" u="none">
                    <a:ln w="19050">
                      <a:solidFill>
                        <a:schemeClr val="accent2"/>
                      </a:solidFill>
                    </a:ln>
                    <a:solidFill>
                      <a:srgbClr val="FFFFFF"/>
                    </a:solidFill>
                    <a:effectLst>
                      <a:outerShdw blurRad="254000" dist="127000" algn="ctr" rotWithShape="0">
                        <a:schemeClr val="accent2">
                          <a:alpha val="20000"/>
                        </a:schemeClr>
                      </a:outerShdw>
                    </a:effectLst>
                    <a:latin typeface="Arial"/>
                  </a:defRPr>
                </a:lvl1pPr>
              </a:lstStyle>
              <a:p>
                <a:r>
                  <a:rPr lang="en-US" dirty="0"/>
                  <a:t>4</a:t>
                </a:r>
              </a:p>
            </p:txBody>
          </p:sp>
        </p:grpSp>
        <p:sp>
          <p:nvSpPr>
            <p:cNvPr id="14" name="Title" descr="aecc28fc-148b-4270-a6a4-01cff683c39c">
              <a:extLst>
                <a:ext uri="{FF2B5EF4-FFF2-40B4-BE49-F238E27FC236}">
                  <a16:creationId xmlns:a16="http://schemas.microsoft.com/office/drawing/2014/main" id="{8ADC0398-980E-421E-BB39-D29B1FA57C9A}"/>
                </a:ext>
              </a:extLst>
            </p:cNvPr>
            <p:cNvSpPr txBox="1"/>
            <p:nvPr/>
          </p:nvSpPr>
          <p:spPr>
            <a:xfrm>
              <a:off x="660400" y="1130300"/>
              <a:ext cx="1422400" cy="3962891"/>
            </a:xfrm>
            <a:prstGeom prst="rect">
              <a:avLst/>
            </a:prstGeom>
            <a:noFill/>
          </p:spPr>
          <p:txBody>
            <a:bodyPr vert="eaVert" wrap="square" lIns="91440" tIns="45720" rIns="91440" bIns="45720" rtlCol="0" anchor="t" anchorCtr="0">
              <a:normAutofit/>
            </a:bodyPr>
            <a:lstStyle/>
            <a:p>
              <a:pPr algn="l"/>
              <a:endParaRPr/>
            </a:p>
          </p:txBody>
        </p:sp>
      </p:grpSp>
      <p:sp>
        <p:nvSpPr>
          <p:cNvPr id="2" name="标题 1" descr="f8911d0b-d6bf-404a-bc51-40687f0e7af4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 dirty="0" err="1">
                <a:solidFill>
                  <a:srgbClr val="2F2F2F"/>
                </a:solidFill>
                <a:ea typeface="思源黑体 CN Heavy"/>
              </a:rPr>
              <a:t>目录</a:t>
            </a:r>
            <a:endParaRPr lang="en-US" sz="2800" b="1" i="0" u="none" dirty="0">
              <a:solidFill>
                <a:srgbClr val="2F2F2F"/>
              </a:solidFill>
              <a:ea typeface="思源黑体 CN Heavy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C8E2CC6-9165-FB41-B051-C65315233425}"/>
              </a:ext>
            </a:extLst>
          </p:cNvPr>
          <p:cNvSpPr/>
          <p:nvPr/>
        </p:nvSpPr>
        <p:spPr>
          <a:xfrm>
            <a:off x="488272" y="1759410"/>
            <a:ext cx="1422400" cy="1422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004BF27-CDB6-A6D7-127E-1E6CC8785464}"/>
              </a:ext>
            </a:extLst>
          </p:cNvPr>
          <p:cNvSpPr/>
          <p:nvPr/>
        </p:nvSpPr>
        <p:spPr>
          <a:xfrm>
            <a:off x="2592280" y="2646767"/>
            <a:ext cx="1226118" cy="1226118"/>
          </a:xfrm>
          <a:prstGeom prst="ellipse">
            <a:avLst/>
          </a:prstGeom>
          <a:solidFill>
            <a:srgbClr val="A9B5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60AB5C8-5413-8834-C488-F2648CF77212}"/>
              </a:ext>
            </a:extLst>
          </p:cNvPr>
          <p:cNvSpPr/>
          <p:nvPr/>
        </p:nvSpPr>
        <p:spPr>
          <a:xfrm>
            <a:off x="994897" y="3958886"/>
            <a:ext cx="952636" cy="952636"/>
          </a:xfrm>
          <a:prstGeom prst="ellipse">
            <a:avLst/>
          </a:prstGeom>
          <a:solidFill>
            <a:srgbClr val="697C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8EA6173-F427-E631-52E9-AEC2CF143813}"/>
              </a:ext>
            </a:extLst>
          </p:cNvPr>
          <p:cNvSpPr/>
          <p:nvPr/>
        </p:nvSpPr>
        <p:spPr>
          <a:xfrm>
            <a:off x="2305969" y="5169191"/>
            <a:ext cx="681195" cy="681195"/>
          </a:xfrm>
          <a:prstGeom prst="ellipse">
            <a:avLst/>
          </a:prstGeom>
          <a:solidFill>
            <a:srgbClr val="B8CC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044e7a4d-e511-4035-bbcf-6085bc6cd6e9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4400" b="1" i="0" u="none" dirty="0" err="1">
                <a:solidFill>
                  <a:srgbClr val="2F2F2F"/>
                </a:solidFill>
                <a:ea typeface="思源黑体 CN Heavy"/>
              </a:rPr>
              <a:t>项目背景与目标</a:t>
            </a:r>
            <a:endParaRPr lang="en-US" sz="4400" b="1" i="0" u="none" dirty="0">
              <a:solidFill>
                <a:srgbClr val="2F2F2F"/>
              </a:solidFill>
              <a:ea typeface="思源黑体 CN Heav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 descr="2e5f52ca-5581-44be-a83c-d5e98e5282a3">
            <a:extLst>
              <a:ext uri="{FF2B5EF4-FFF2-40B4-BE49-F238E27FC236}">
                <a16:creationId xmlns:a16="http://schemas.microsoft.com/office/drawing/2014/main" id="{EA23AED2-37A4-311B-9047-DCED3555345C}"/>
              </a:ext>
            </a:extLst>
          </p:cNvPr>
          <p:cNvSpPr/>
          <p:nvPr/>
        </p:nvSpPr>
        <p:spPr>
          <a:xfrm>
            <a:off x="0" y="1796862"/>
            <a:ext cx="12192000" cy="5061138"/>
          </a:xfrm>
          <a:custGeom>
            <a:avLst/>
            <a:gdLst>
              <a:gd name="connsiteX0" fmla="*/ 0 w 12192000"/>
              <a:gd name="connsiteY0" fmla="*/ 0 h 5061138"/>
              <a:gd name="connsiteX1" fmla="*/ 12192000 w 12192000"/>
              <a:gd name="connsiteY1" fmla="*/ 0 h 5061138"/>
              <a:gd name="connsiteX2" fmla="*/ 12192000 w 12192000"/>
              <a:gd name="connsiteY2" fmla="*/ 3068218 h 5061138"/>
              <a:gd name="connsiteX3" fmla="*/ 11457829 w 12192000"/>
              <a:gd name="connsiteY3" fmla="*/ 5061138 h 5061138"/>
              <a:gd name="connsiteX4" fmla="*/ 721472 w 12192000"/>
              <a:gd name="connsiteY4" fmla="*/ 5061138 h 5061138"/>
              <a:gd name="connsiteX5" fmla="*/ 0 w 12192000"/>
              <a:gd name="connsiteY5" fmla="*/ 3102692 h 50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061138">
                <a:moveTo>
                  <a:pt x="0" y="0"/>
                </a:moveTo>
                <a:lnTo>
                  <a:pt x="12192000" y="0"/>
                </a:lnTo>
                <a:lnTo>
                  <a:pt x="12192000" y="3068218"/>
                </a:lnTo>
                <a:lnTo>
                  <a:pt x="11457829" y="5061138"/>
                </a:lnTo>
                <a:lnTo>
                  <a:pt x="721472" y="5061138"/>
                </a:lnTo>
                <a:lnTo>
                  <a:pt x="0" y="3102692"/>
                </a:lnTo>
                <a:close/>
              </a:path>
            </a:pathLst>
          </a:custGeom>
          <a:gradFill flip="none" rotWithShape="1">
            <a:gsLst>
              <a:gs pos="0">
                <a:srgbClr val="7461E5">
                  <a:alpha val="0"/>
                </a:srgbClr>
              </a:gs>
              <a:gs pos="100000">
                <a:schemeClr val="accent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5" name="任意多边形: 形状 4" descr="07847495-c133-4d9e-ad6b-df9c48f89048">
            <a:extLst>
              <a:ext uri="{FF2B5EF4-FFF2-40B4-BE49-F238E27FC236}">
                <a16:creationId xmlns:a16="http://schemas.microsoft.com/office/drawing/2014/main" id="{534CAA4F-219C-D94F-B281-DB16636388EA}"/>
              </a:ext>
            </a:extLst>
          </p:cNvPr>
          <p:cNvSpPr/>
          <p:nvPr/>
        </p:nvSpPr>
        <p:spPr>
          <a:xfrm>
            <a:off x="1068686" y="1796862"/>
            <a:ext cx="10041929" cy="5061138"/>
          </a:xfrm>
          <a:custGeom>
            <a:avLst/>
            <a:gdLst>
              <a:gd name="connsiteX0" fmla="*/ 0 w 10041929"/>
              <a:gd name="connsiteY0" fmla="*/ 0 h 5061138"/>
              <a:gd name="connsiteX1" fmla="*/ 10041929 w 10041929"/>
              <a:gd name="connsiteY1" fmla="*/ 0 h 5061138"/>
              <a:gd name="connsiteX2" fmla="*/ 8177458 w 10041929"/>
              <a:gd name="connsiteY2" fmla="*/ 5061138 h 5061138"/>
              <a:gd name="connsiteX3" fmla="*/ 1864472 w 10041929"/>
              <a:gd name="connsiteY3" fmla="*/ 5061138 h 50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1929" h="5061138">
                <a:moveTo>
                  <a:pt x="0" y="0"/>
                </a:moveTo>
                <a:lnTo>
                  <a:pt x="10041929" y="0"/>
                </a:lnTo>
                <a:lnTo>
                  <a:pt x="8177458" y="5061138"/>
                </a:lnTo>
                <a:lnTo>
                  <a:pt x="1864472" y="5061138"/>
                </a:lnTo>
                <a:close/>
              </a:path>
            </a:pathLst>
          </a:custGeom>
          <a:gradFill flip="none" rotWithShape="1">
            <a:gsLst>
              <a:gs pos="0">
                <a:srgbClr val="7461E5">
                  <a:alpha val="0"/>
                </a:srgbClr>
              </a:gs>
              <a:gs pos="100000">
                <a:schemeClr val="accent1">
                  <a:alpha val="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/>
          </a:p>
        </p:txBody>
      </p:sp>
      <p:grpSp>
        <p:nvGrpSpPr>
          <p:cNvPr id="26" name="组合 25" descr="4f00125f-cf36-4252-b8ee-b7248c37661d">
            <a:extLst>
              <a:ext uri="{FF2B5EF4-FFF2-40B4-BE49-F238E27FC236}">
                <a16:creationId xmlns:a16="http://schemas.microsoft.com/office/drawing/2014/main" id="{F4BA6B37-67A5-0B5E-490F-FF39829E3F11}"/>
              </a:ext>
            </a:extLst>
          </p:cNvPr>
          <p:cNvGrpSpPr/>
          <p:nvPr/>
        </p:nvGrpSpPr>
        <p:grpSpPr>
          <a:xfrm>
            <a:off x="660400" y="2027713"/>
            <a:ext cx="3426905" cy="1163480"/>
            <a:chOff x="3191510" y="1899986"/>
            <a:chExt cx="5727925" cy="6510936"/>
          </a:xfrm>
        </p:grpSpPr>
        <p:sp>
          <p:nvSpPr>
            <p:cNvPr id="10" name="Bullet1" descr="91362e22-eb62-474b-8d86-f3060a5720ae">
              <a:extLst>
                <a:ext uri="{FF2B5EF4-FFF2-40B4-BE49-F238E27FC236}">
                  <a16:creationId xmlns:a16="http://schemas.microsoft.com/office/drawing/2014/main" id="{9504E623-C2C6-3117-9403-889BFE0F7587}"/>
                </a:ext>
              </a:extLst>
            </p:cNvPr>
            <p:cNvSpPr txBox="1">
              <a:spLocks/>
            </p:cNvSpPr>
            <p:nvPr/>
          </p:nvSpPr>
          <p:spPr>
            <a:xfrm>
              <a:off x="3191512" y="1899986"/>
              <a:ext cx="4834889" cy="178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 fontScale="92500" lnSpcReduction="20000"/>
            </a:bodyPr>
            <a:lstStyle/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en-US" b="1" i="0" u="none" strike="noStrike" dirty="0" err="1">
                  <a:solidFill>
                    <a:srgbClr val="2F2F2F"/>
                  </a:solidFill>
                  <a:ea typeface="思源黑体 CN Heavy"/>
                </a:rPr>
                <a:t>海量论文难以快速把握</a:t>
              </a:r>
              <a:endParaRPr lang="en-US" b="1" i="0" u="none" strike="noStrike" dirty="0">
                <a:solidFill>
                  <a:srgbClr val="2F2F2F"/>
                </a:solidFill>
                <a:ea typeface="思源黑体 CN Heavy"/>
              </a:endParaRPr>
            </a:p>
          </p:txBody>
        </p:sp>
        <p:sp>
          <p:nvSpPr>
            <p:cNvPr id="11" name="Text1" descr="6dbfeff1-65c0-4266-adf3-503dc56c2e39">
              <a:extLst>
                <a:ext uri="{FF2B5EF4-FFF2-40B4-BE49-F238E27FC236}">
                  <a16:creationId xmlns:a16="http://schemas.microsoft.com/office/drawing/2014/main" id="{660EFE04-6E7A-2A37-E9E1-53CB8137474E}"/>
                </a:ext>
              </a:extLst>
            </p:cNvPr>
            <p:cNvSpPr txBox="1">
              <a:spLocks/>
            </p:cNvSpPr>
            <p:nvPr/>
          </p:nvSpPr>
          <p:spPr>
            <a:xfrm>
              <a:off x="3191510" y="4234180"/>
              <a:ext cx="5727925" cy="4176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1400" b="0" i="0" u="none" strike="noStrike" dirty="0">
                  <a:solidFill>
                    <a:srgbClr val="2F2F2F"/>
                  </a:solidFill>
                  <a:ea typeface="思源黑体 CN Medium"/>
                </a:rPr>
                <a:t>面对50万+学术论文，如何快速识别热点技术？</a:t>
              </a:r>
            </a:p>
          </p:txBody>
        </p:sp>
        <p:sp>
          <p:nvSpPr>
            <p:cNvPr id="25" name="Shape1" descr="d1386b34-6584-4f2e-99c6-406cd15e3431">
              <a:extLst>
                <a:ext uri="{FF2B5EF4-FFF2-40B4-BE49-F238E27FC236}">
                  <a16:creationId xmlns:a16="http://schemas.microsoft.com/office/drawing/2014/main" id="{90B5C40D-822E-A06C-B86C-D3E91E91FF8C}"/>
                </a:ext>
              </a:extLst>
            </p:cNvPr>
            <p:cNvSpPr/>
            <p:nvPr/>
          </p:nvSpPr>
          <p:spPr>
            <a:xfrm>
              <a:off x="3251792" y="3809995"/>
              <a:ext cx="4469808" cy="114305"/>
            </a:xfrm>
            <a:custGeom>
              <a:avLst/>
              <a:gdLst>
                <a:gd name="connsiteX0" fmla="*/ 0 w 872204"/>
                <a:gd name="connsiteY0" fmla="*/ 46006 h 46005"/>
                <a:gd name="connsiteX1" fmla="*/ 485775 w 872204"/>
                <a:gd name="connsiteY1" fmla="*/ 46006 h 46005"/>
                <a:gd name="connsiteX2" fmla="*/ 531781 w 872204"/>
                <a:gd name="connsiteY2" fmla="*/ 0 h 46005"/>
                <a:gd name="connsiteX3" fmla="*/ 872204 w 872204"/>
                <a:gd name="connsiteY3" fmla="*/ 0 h 46005"/>
                <a:gd name="connsiteX0" fmla="*/ 0 w 1741254"/>
                <a:gd name="connsiteY0" fmla="*/ 46006 h 46006"/>
                <a:gd name="connsiteX1" fmla="*/ 1354825 w 1741254"/>
                <a:gd name="connsiteY1" fmla="*/ 46006 h 46006"/>
                <a:gd name="connsiteX2" fmla="*/ 1400831 w 1741254"/>
                <a:gd name="connsiteY2" fmla="*/ 0 h 46006"/>
                <a:gd name="connsiteX3" fmla="*/ 1741254 w 1741254"/>
                <a:gd name="connsiteY3" fmla="*/ 0 h 46006"/>
                <a:gd name="connsiteX0" fmla="*/ 0 w 1809606"/>
                <a:gd name="connsiteY0" fmla="*/ 46006 h 46006"/>
                <a:gd name="connsiteX1" fmla="*/ 1423177 w 1809606"/>
                <a:gd name="connsiteY1" fmla="*/ 46006 h 46006"/>
                <a:gd name="connsiteX2" fmla="*/ 1469183 w 1809606"/>
                <a:gd name="connsiteY2" fmla="*/ 0 h 46006"/>
                <a:gd name="connsiteX3" fmla="*/ 1809606 w 1809606"/>
                <a:gd name="connsiteY3" fmla="*/ 0 h 4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606" h="46006">
                  <a:moveTo>
                    <a:pt x="0" y="46006"/>
                  </a:moveTo>
                  <a:lnTo>
                    <a:pt x="1423177" y="46006"/>
                  </a:lnTo>
                  <a:lnTo>
                    <a:pt x="1469183" y="0"/>
                  </a:lnTo>
                  <a:lnTo>
                    <a:pt x="1809606" y="0"/>
                  </a:lnTo>
                </a:path>
              </a:pathLst>
            </a:custGeom>
            <a:ln>
              <a:gradFill flip="none" rotWithShape="1"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/>
            </a:p>
          </p:txBody>
        </p:sp>
      </p:grpSp>
      <p:grpSp>
        <p:nvGrpSpPr>
          <p:cNvPr id="8" name="组合 7" descr="c00690eb-8649-494e-9eab-85da09de1169">
            <a:extLst>
              <a:ext uri="{FF2B5EF4-FFF2-40B4-BE49-F238E27FC236}">
                <a16:creationId xmlns:a16="http://schemas.microsoft.com/office/drawing/2014/main" id="{330AF874-4F75-33FA-6CB1-7564BE1AE772}"/>
              </a:ext>
            </a:extLst>
          </p:cNvPr>
          <p:cNvGrpSpPr/>
          <p:nvPr/>
        </p:nvGrpSpPr>
        <p:grpSpPr>
          <a:xfrm>
            <a:off x="4300856" y="3339063"/>
            <a:ext cx="3426905" cy="1163480"/>
            <a:chOff x="3191510" y="1899986"/>
            <a:chExt cx="5727925" cy="6510936"/>
          </a:xfrm>
        </p:grpSpPr>
        <p:sp>
          <p:nvSpPr>
            <p:cNvPr id="9" name="Bullet2" descr="998537bb-0514-4933-9c99-49ffcdead968">
              <a:extLst>
                <a:ext uri="{FF2B5EF4-FFF2-40B4-BE49-F238E27FC236}">
                  <a16:creationId xmlns:a16="http://schemas.microsoft.com/office/drawing/2014/main" id="{BB7ECBDD-C071-FA3C-336F-B6A166EE6331}"/>
                </a:ext>
              </a:extLst>
            </p:cNvPr>
            <p:cNvSpPr txBox="1">
              <a:spLocks/>
            </p:cNvSpPr>
            <p:nvPr/>
          </p:nvSpPr>
          <p:spPr>
            <a:xfrm>
              <a:off x="3191512" y="1899986"/>
              <a:ext cx="4834889" cy="178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 fontScale="92500" lnSpcReduction="20000"/>
            </a:bodyPr>
            <a:lstStyle/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en-US" sz="1800" b="1" i="0" u="none" strike="noStrike" dirty="0" err="1">
                  <a:solidFill>
                    <a:srgbClr val="2F2F2F"/>
                  </a:solidFill>
                  <a:ea typeface="思源黑体 CN Heavy"/>
                </a:rPr>
                <a:t>技术发展脉络不清晰</a:t>
              </a:r>
              <a:endParaRPr lang="en-US" sz="1800" b="1" i="0" u="none" strike="noStrike" dirty="0">
                <a:solidFill>
                  <a:srgbClr val="2F2F2F"/>
                </a:solidFill>
                <a:ea typeface="思源黑体 CN Heavy"/>
              </a:endParaRPr>
            </a:p>
          </p:txBody>
        </p:sp>
        <p:sp>
          <p:nvSpPr>
            <p:cNvPr id="12" name="Text2" descr="f2a71457-0c3a-456a-b6bb-6e4dfdc3f8c8">
              <a:extLst>
                <a:ext uri="{FF2B5EF4-FFF2-40B4-BE49-F238E27FC236}">
                  <a16:creationId xmlns:a16="http://schemas.microsoft.com/office/drawing/2014/main" id="{EEADDA63-4F59-3E24-653C-1E07E56C7BF8}"/>
                </a:ext>
              </a:extLst>
            </p:cNvPr>
            <p:cNvSpPr txBox="1">
              <a:spLocks/>
            </p:cNvSpPr>
            <p:nvPr/>
          </p:nvSpPr>
          <p:spPr>
            <a:xfrm>
              <a:off x="3191510" y="4234180"/>
              <a:ext cx="5727925" cy="4176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1400" i="0" u="none" strike="noStrike" dirty="0" err="1">
                  <a:solidFill>
                    <a:srgbClr val="2F2F2F"/>
                  </a:solidFill>
                  <a:ea typeface="思源黑体 CN Medium"/>
                </a:rPr>
                <a:t>各技术领域如何演进？未来趋势难以预测</a:t>
              </a:r>
              <a:r>
                <a:rPr lang="en-US" sz="1400" i="0" u="none" strike="noStrike" dirty="0">
                  <a:solidFill>
                    <a:srgbClr val="2F2F2F"/>
                  </a:solidFill>
                  <a:ea typeface="思源黑体 CN Medium"/>
                </a:rPr>
                <a:t>。</a:t>
              </a:r>
            </a:p>
          </p:txBody>
        </p:sp>
        <p:sp>
          <p:nvSpPr>
            <p:cNvPr id="14" name="Shape2" descr="34a283bc-2629-4d27-94e5-c8ee6459fc65">
              <a:extLst>
                <a:ext uri="{FF2B5EF4-FFF2-40B4-BE49-F238E27FC236}">
                  <a16:creationId xmlns:a16="http://schemas.microsoft.com/office/drawing/2014/main" id="{7B7C591A-1310-BABC-BB8D-4D21D6FC3353}"/>
                </a:ext>
              </a:extLst>
            </p:cNvPr>
            <p:cNvSpPr/>
            <p:nvPr/>
          </p:nvSpPr>
          <p:spPr>
            <a:xfrm>
              <a:off x="3251792" y="3809995"/>
              <a:ext cx="4469808" cy="114305"/>
            </a:xfrm>
            <a:custGeom>
              <a:avLst/>
              <a:gdLst>
                <a:gd name="connsiteX0" fmla="*/ 0 w 872204"/>
                <a:gd name="connsiteY0" fmla="*/ 46006 h 46005"/>
                <a:gd name="connsiteX1" fmla="*/ 485775 w 872204"/>
                <a:gd name="connsiteY1" fmla="*/ 46006 h 46005"/>
                <a:gd name="connsiteX2" fmla="*/ 531781 w 872204"/>
                <a:gd name="connsiteY2" fmla="*/ 0 h 46005"/>
                <a:gd name="connsiteX3" fmla="*/ 872204 w 872204"/>
                <a:gd name="connsiteY3" fmla="*/ 0 h 46005"/>
                <a:gd name="connsiteX0" fmla="*/ 0 w 1741254"/>
                <a:gd name="connsiteY0" fmla="*/ 46006 h 46006"/>
                <a:gd name="connsiteX1" fmla="*/ 1354825 w 1741254"/>
                <a:gd name="connsiteY1" fmla="*/ 46006 h 46006"/>
                <a:gd name="connsiteX2" fmla="*/ 1400831 w 1741254"/>
                <a:gd name="connsiteY2" fmla="*/ 0 h 46006"/>
                <a:gd name="connsiteX3" fmla="*/ 1741254 w 1741254"/>
                <a:gd name="connsiteY3" fmla="*/ 0 h 46006"/>
                <a:gd name="connsiteX0" fmla="*/ 0 w 1809606"/>
                <a:gd name="connsiteY0" fmla="*/ 46006 h 46006"/>
                <a:gd name="connsiteX1" fmla="*/ 1423177 w 1809606"/>
                <a:gd name="connsiteY1" fmla="*/ 46006 h 46006"/>
                <a:gd name="connsiteX2" fmla="*/ 1469183 w 1809606"/>
                <a:gd name="connsiteY2" fmla="*/ 0 h 46006"/>
                <a:gd name="connsiteX3" fmla="*/ 1809606 w 1809606"/>
                <a:gd name="connsiteY3" fmla="*/ 0 h 4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606" h="46006">
                  <a:moveTo>
                    <a:pt x="0" y="46006"/>
                  </a:moveTo>
                  <a:lnTo>
                    <a:pt x="1423177" y="46006"/>
                  </a:lnTo>
                  <a:lnTo>
                    <a:pt x="1469183" y="0"/>
                  </a:lnTo>
                  <a:lnTo>
                    <a:pt x="1809606" y="0"/>
                  </a:lnTo>
                </a:path>
              </a:pathLst>
            </a:custGeom>
            <a:ln>
              <a:gradFill flip="none" rotWithShape="1"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/>
            </a:p>
          </p:txBody>
        </p:sp>
      </p:grpSp>
      <p:grpSp>
        <p:nvGrpSpPr>
          <p:cNvPr id="15" name="组合 14" descr="018949c6-d0ef-43cc-90e3-2cf4d7452b66">
            <a:extLst>
              <a:ext uri="{FF2B5EF4-FFF2-40B4-BE49-F238E27FC236}">
                <a16:creationId xmlns:a16="http://schemas.microsoft.com/office/drawing/2014/main" id="{2AA4B22A-6FBA-7696-955D-6B73AC2F6151}"/>
              </a:ext>
            </a:extLst>
          </p:cNvPr>
          <p:cNvGrpSpPr/>
          <p:nvPr/>
        </p:nvGrpSpPr>
        <p:grpSpPr>
          <a:xfrm>
            <a:off x="7941311" y="4657493"/>
            <a:ext cx="3426905" cy="1163480"/>
            <a:chOff x="3191510" y="1899986"/>
            <a:chExt cx="5727925" cy="6510936"/>
          </a:xfrm>
        </p:grpSpPr>
        <p:sp>
          <p:nvSpPr>
            <p:cNvPr id="16" name="Bullet3" descr="0bd8d910-ebee-4d18-8314-a49dead98607">
              <a:extLst>
                <a:ext uri="{FF2B5EF4-FFF2-40B4-BE49-F238E27FC236}">
                  <a16:creationId xmlns:a16="http://schemas.microsoft.com/office/drawing/2014/main" id="{6DCDD2A3-482E-18FE-F01A-EFD1C139CDC6}"/>
                </a:ext>
              </a:extLst>
            </p:cNvPr>
            <p:cNvSpPr txBox="1">
              <a:spLocks/>
            </p:cNvSpPr>
            <p:nvPr/>
          </p:nvSpPr>
          <p:spPr>
            <a:xfrm>
              <a:off x="3191512" y="1899986"/>
              <a:ext cx="4834889" cy="178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 fontScale="92500" lnSpcReduction="20000"/>
            </a:bodyPr>
            <a:lstStyle/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en-US" sz="1800" b="1" i="0" u="none" strike="noStrike" dirty="0" err="1">
                  <a:solidFill>
                    <a:srgbClr val="2F2F2F"/>
                  </a:solidFill>
                  <a:ea typeface="思源黑体 CN Heavy"/>
                </a:rPr>
                <a:t>缺乏智能化的分析工具</a:t>
              </a:r>
              <a:endParaRPr lang="en-US" sz="1800" b="1" i="0" u="none" strike="noStrike" dirty="0">
                <a:solidFill>
                  <a:srgbClr val="2F2F2F"/>
                </a:solidFill>
                <a:ea typeface="思源黑体 CN Heavy"/>
              </a:endParaRPr>
            </a:p>
          </p:txBody>
        </p:sp>
        <p:sp>
          <p:nvSpPr>
            <p:cNvPr id="17" name="Text3" descr="5165b88a-be51-4eb7-824e-28105cfd2c7a">
              <a:extLst>
                <a:ext uri="{FF2B5EF4-FFF2-40B4-BE49-F238E27FC236}">
                  <a16:creationId xmlns:a16="http://schemas.microsoft.com/office/drawing/2014/main" id="{2BD10965-3495-E48B-E84A-70740E6E86CB}"/>
                </a:ext>
              </a:extLst>
            </p:cNvPr>
            <p:cNvSpPr txBox="1">
              <a:spLocks/>
            </p:cNvSpPr>
            <p:nvPr/>
          </p:nvSpPr>
          <p:spPr>
            <a:xfrm>
              <a:off x="3191510" y="4234180"/>
              <a:ext cx="5727925" cy="4176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1400" b="0" i="0" u="none" strike="noStrike" dirty="0" err="1">
                  <a:solidFill>
                    <a:srgbClr val="2F2F2F"/>
                  </a:solidFill>
                  <a:ea typeface="思源黑体 CN Medium"/>
                </a:rPr>
                <a:t>传统方法效率低，急需AI技术赋能</a:t>
              </a:r>
              <a:r>
                <a:rPr lang="en-US" sz="1400" b="0" i="0" u="none" strike="noStrike" dirty="0">
                  <a:solidFill>
                    <a:srgbClr val="2F2F2F"/>
                  </a:solidFill>
                  <a:ea typeface="思源黑体 CN Medium"/>
                </a:rPr>
                <a:t>。</a:t>
              </a:r>
            </a:p>
          </p:txBody>
        </p:sp>
        <p:sp>
          <p:nvSpPr>
            <p:cNvPr id="19" name="Shape3" descr="f2ed2fc5-d5bb-4fef-99d7-20250a6710b1">
              <a:extLst>
                <a:ext uri="{FF2B5EF4-FFF2-40B4-BE49-F238E27FC236}">
                  <a16:creationId xmlns:a16="http://schemas.microsoft.com/office/drawing/2014/main" id="{C704E9A7-B40A-EDEB-6773-B6AA75BE0685}"/>
                </a:ext>
              </a:extLst>
            </p:cNvPr>
            <p:cNvSpPr/>
            <p:nvPr/>
          </p:nvSpPr>
          <p:spPr>
            <a:xfrm>
              <a:off x="3251792" y="3809995"/>
              <a:ext cx="4469808" cy="114305"/>
            </a:xfrm>
            <a:custGeom>
              <a:avLst/>
              <a:gdLst>
                <a:gd name="connsiteX0" fmla="*/ 0 w 872204"/>
                <a:gd name="connsiteY0" fmla="*/ 46006 h 46005"/>
                <a:gd name="connsiteX1" fmla="*/ 485775 w 872204"/>
                <a:gd name="connsiteY1" fmla="*/ 46006 h 46005"/>
                <a:gd name="connsiteX2" fmla="*/ 531781 w 872204"/>
                <a:gd name="connsiteY2" fmla="*/ 0 h 46005"/>
                <a:gd name="connsiteX3" fmla="*/ 872204 w 872204"/>
                <a:gd name="connsiteY3" fmla="*/ 0 h 46005"/>
                <a:gd name="connsiteX0" fmla="*/ 0 w 1741254"/>
                <a:gd name="connsiteY0" fmla="*/ 46006 h 46006"/>
                <a:gd name="connsiteX1" fmla="*/ 1354825 w 1741254"/>
                <a:gd name="connsiteY1" fmla="*/ 46006 h 46006"/>
                <a:gd name="connsiteX2" fmla="*/ 1400831 w 1741254"/>
                <a:gd name="connsiteY2" fmla="*/ 0 h 46006"/>
                <a:gd name="connsiteX3" fmla="*/ 1741254 w 1741254"/>
                <a:gd name="connsiteY3" fmla="*/ 0 h 46006"/>
                <a:gd name="connsiteX0" fmla="*/ 0 w 1809606"/>
                <a:gd name="connsiteY0" fmla="*/ 46006 h 46006"/>
                <a:gd name="connsiteX1" fmla="*/ 1423177 w 1809606"/>
                <a:gd name="connsiteY1" fmla="*/ 46006 h 46006"/>
                <a:gd name="connsiteX2" fmla="*/ 1469183 w 1809606"/>
                <a:gd name="connsiteY2" fmla="*/ 0 h 46006"/>
                <a:gd name="connsiteX3" fmla="*/ 1809606 w 1809606"/>
                <a:gd name="connsiteY3" fmla="*/ 0 h 4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606" h="46006">
                  <a:moveTo>
                    <a:pt x="0" y="46006"/>
                  </a:moveTo>
                  <a:lnTo>
                    <a:pt x="1423177" y="46006"/>
                  </a:lnTo>
                  <a:lnTo>
                    <a:pt x="1469183" y="0"/>
                  </a:lnTo>
                  <a:lnTo>
                    <a:pt x="1809606" y="0"/>
                  </a:lnTo>
                </a:path>
              </a:pathLst>
            </a:custGeom>
            <a:ln>
              <a:gradFill flip="none" rotWithShape="1">
                <a:gsLst>
                  <a:gs pos="0">
                    <a:schemeClr val="accent1"/>
                  </a:gs>
                  <a:gs pos="99000">
                    <a:schemeClr val="accent2">
                      <a:alpha val="0"/>
                    </a:schemeClr>
                  </a:gs>
                </a:gsLst>
                <a:lin ang="10800000" scaled="1"/>
                <a:tileRect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/>
            </a:p>
          </p:txBody>
        </p:sp>
      </p:grpSp>
      <p:sp>
        <p:nvSpPr>
          <p:cNvPr id="2" name="标题 1" descr="f8911d0b-d6bf-404a-bc51-40687f0e7af4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2F2F2F"/>
                </a:solidFill>
                <a:ea typeface="思源黑体 CN Heavy"/>
              </a:rPr>
              <a:t>科研工作者的痛点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 descr="21f87627-e460-45be-ba31-eb8a56a97ec3">
            <a:extLst>
              <a:ext uri="{FF2B5EF4-FFF2-40B4-BE49-F238E27FC236}">
                <a16:creationId xmlns:a16="http://schemas.microsoft.com/office/drawing/2014/main" id="{E54A8332-035E-7858-E38A-A52D515ACE85}"/>
              </a:ext>
            </a:extLst>
          </p:cNvPr>
          <p:cNvCxnSpPr>
            <a:cxnSpLocks/>
          </p:cNvCxnSpPr>
          <p:nvPr/>
        </p:nvCxnSpPr>
        <p:spPr>
          <a:xfrm>
            <a:off x="0" y="2776184"/>
            <a:ext cx="1219200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 descr="23925452-4d86-41cb-8b3c-4696d23638ea">
            <a:extLst>
              <a:ext uri="{FF2B5EF4-FFF2-40B4-BE49-F238E27FC236}">
                <a16:creationId xmlns:a16="http://schemas.microsoft.com/office/drawing/2014/main" id="{0E69E1CC-7578-2FBD-B700-A2C37AB4F9B9}"/>
              </a:ext>
            </a:extLst>
          </p:cNvPr>
          <p:cNvCxnSpPr>
            <a:cxnSpLocks/>
          </p:cNvCxnSpPr>
          <p:nvPr/>
        </p:nvCxnSpPr>
        <p:spPr>
          <a:xfrm flipV="1">
            <a:off x="5676900" y="2363434"/>
            <a:ext cx="825500" cy="825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Number1" descr="8bade747-0665-421a-a152-8f87c972219a">
            <a:extLst>
              <a:ext uri="{FF2B5EF4-FFF2-40B4-BE49-F238E27FC236}">
                <a16:creationId xmlns:a16="http://schemas.microsoft.com/office/drawing/2014/main" id="{C0AE4C1E-01D6-CEE9-238E-A669433FEDB1}"/>
              </a:ext>
            </a:extLst>
          </p:cNvPr>
          <p:cNvSpPr/>
          <p:nvPr/>
        </p:nvSpPr>
        <p:spPr>
          <a:xfrm>
            <a:off x="2171665" y="2419446"/>
            <a:ext cx="647700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i="0" u="none" dirty="0">
                <a:solidFill>
                  <a:srgbClr val="2F2F2F"/>
                </a:solidFill>
                <a:latin typeface="Arial"/>
              </a:rPr>
              <a:t>1</a:t>
            </a:r>
          </a:p>
        </p:txBody>
      </p:sp>
      <p:sp>
        <p:nvSpPr>
          <p:cNvPr id="29" name="Bullet1" descr="fc0ef64e-4d02-4f74-b52f-382ea5796177">
            <a:extLst>
              <a:ext uri="{FF2B5EF4-FFF2-40B4-BE49-F238E27FC236}">
                <a16:creationId xmlns:a16="http://schemas.microsoft.com/office/drawing/2014/main" id="{A13CF297-FA9B-9597-131D-A4DBA30612DF}"/>
              </a:ext>
            </a:extLst>
          </p:cNvPr>
          <p:cNvSpPr>
            <a:spLocks/>
          </p:cNvSpPr>
          <p:nvPr/>
        </p:nvSpPr>
        <p:spPr>
          <a:xfrm>
            <a:off x="1564999" y="3328569"/>
            <a:ext cx="1892300" cy="428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0" u="none" dirty="0" err="1">
                <a:solidFill>
                  <a:srgbClr val="2F2F2F"/>
                </a:solidFill>
                <a:ea typeface="思源黑体 CN Heavy"/>
              </a:rPr>
              <a:t>智能主题</a:t>
            </a:r>
            <a:r>
              <a:rPr lang="zh-CN" altLang="en-US" sz="1800" b="1" i="0" u="none" dirty="0">
                <a:solidFill>
                  <a:srgbClr val="2F2F2F"/>
                </a:solidFill>
                <a:ea typeface="思源黑体 CN Heavy"/>
              </a:rPr>
              <a:t>分类</a:t>
            </a:r>
            <a:endParaRPr lang="en-US" sz="1800" b="1" i="0" u="none" dirty="0">
              <a:solidFill>
                <a:srgbClr val="2F2F2F"/>
              </a:solidFill>
              <a:ea typeface="思源黑体 CN Heavy"/>
            </a:endParaRPr>
          </a:p>
        </p:txBody>
      </p:sp>
      <p:sp>
        <p:nvSpPr>
          <p:cNvPr id="30" name="Text1" descr="259f46fd-fc0c-4c1c-93e4-9fe005b35550">
            <a:extLst>
              <a:ext uri="{FF2B5EF4-FFF2-40B4-BE49-F238E27FC236}">
                <a16:creationId xmlns:a16="http://schemas.microsoft.com/office/drawing/2014/main" id="{97F83219-5063-DD5D-4915-B8CF5DFAA118}"/>
              </a:ext>
            </a:extLst>
          </p:cNvPr>
          <p:cNvSpPr/>
          <p:nvPr/>
        </p:nvSpPr>
        <p:spPr>
          <a:xfrm>
            <a:off x="1558614" y="3918104"/>
            <a:ext cx="1892297" cy="1228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400" b="0" i="0" u="none" dirty="0">
                <a:solidFill>
                  <a:srgbClr val="2F2F2F"/>
                </a:solidFill>
                <a:ea typeface="思源黑体 CN Medium"/>
              </a:rPr>
              <a:t>基于LDA无监督学习，自动识别15个技术主题，助力快速把握热点。</a:t>
            </a:r>
          </a:p>
        </p:txBody>
      </p:sp>
      <p:sp>
        <p:nvSpPr>
          <p:cNvPr id="11" name="Number2" descr="e7eff77d-f439-44dd-8520-2390a56f7ef3">
            <a:extLst>
              <a:ext uri="{FF2B5EF4-FFF2-40B4-BE49-F238E27FC236}">
                <a16:creationId xmlns:a16="http://schemas.microsoft.com/office/drawing/2014/main" id="{F9737056-D5F0-2B01-654B-A636C1A80F13}"/>
              </a:ext>
            </a:extLst>
          </p:cNvPr>
          <p:cNvSpPr/>
          <p:nvPr/>
        </p:nvSpPr>
        <p:spPr>
          <a:xfrm>
            <a:off x="4413215" y="2461290"/>
            <a:ext cx="647700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i="0" u="none" dirty="0">
                <a:solidFill>
                  <a:srgbClr val="2F2F2F"/>
                </a:solidFill>
                <a:latin typeface="Arial"/>
              </a:rPr>
              <a:t>2</a:t>
            </a:r>
          </a:p>
        </p:txBody>
      </p:sp>
      <p:sp>
        <p:nvSpPr>
          <p:cNvPr id="26" name="Bullet2" descr="c5bd1d83-3016-4ee1-b6b8-8b1e7b272044">
            <a:extLst>
              <a:ext uri="{FF2B5EF4-FFF2-40B4-BE49-F238E27FC236}">
                <a16:creationId xmlns:a16="http://schemas.microsoft.com/office/drawing/2014/main" id="{0C1B5569-B321-5BFE-CFF3-248DEE7E8D9F}"/>
              </a:ext>
            </a:extLst>
          </p:cNvPr>
          <p:cNvSpPr>
            <a:spLocks/>
          </p:cNvSpPr>
          <p:nvPr/>
        </p:nvSpPr>
        <p:spPr>
          <a:xfrm>
            <a:off x="3806549" y="3328569"/>
            <a:ext cx="1892300" cy="428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0" u="none" dirty="0" err="1">
                <a:solidFill>
                  <a:srgbClr val="2F2F2F"/>
                </a:solidFill>
                <a:ea typeface="思源黑体 CN Heavy"/>
              </a:rPr>
              <a:t>可视化</a:t>
            </a:r>
            <a:endParaRPr lang="en-US" sz="1800" b="1" i="0" u="none" dirty="0">
              <a:solidFill>
                <a:srgbClr val="2F2F2F"/>
              </a:solidFill>
              <a:ea typeface="思源黑体 CN Heavy"/>
            </a:endParaRPr>
          </a:p>
        </p:txBody>
      </p:sp>
      <p:sp>
        <p:nvSpPr>
          <p:cNvPr id="27" name="Text2" descr="4d730292-c9b0-49f2-b46d-1e78a286ec9d">
            <a:extLst>
              <a:ext uri="{FF2B5EF4-FFF2-40B4-BE49-F238E27FC236}">
                <a16:creationId xmlns:a16="http://schemas.microsoft.com/office/drawing/2014/main" id="{CD4B62B9-1645-AF40-2F3C-43C26E35C71C}"/>
              </a:ext>
            </a:extLst>
          </p:cNvPr>
          <p:cNvSpPr/>
          <p:nvPr/>
        </p:nvSpPr>
        <p:spPr>
          <a:xfrm>
            <a:off x="3800164" y="3918104"/>
            <a:ext cx="1892297" cy="1228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400" b="0" i="0" u="none" dirty="0" err="1">
                <a:solidFill>
                  <a:srgbClr val="2F2F2F"/>
                </a:solidFill>
                <a:ea typeface="思源黑体 CN Medium"/>
              </a:rPr>
              <a:t>通过交互式图表展示技术发展趋势，让数据更加直观易懂</a:t>
            </a:r>
            <a:r>
              <a:rPr lang="zh-CN" altLang="en-US" sz="1400" dirty="0">
                <a:solidFill>
                  <a:srgbClr val="2F2F2F"/>
                </a:solidFill>
                <a:ea typeface="思源黑体 CN Medium"/>
              </a:rPr>
              <a:t>。</a:t>
            </a:r>
            <a:endParaRPr lang="en-US" sz="1400" b="0" i="0" u="none" dirty="0">
              <a:solidFill>
                <a:srgbClr val="2F2F2F"/>
              </a:solidFill>
              <a:ea typeface="思源黑体 CN Medium"/>
            </a:endParaRPr>
          </a:p>
        </p:txBody>
      </p:sp>
      <p:sp>
        <p:nvSpPr>
          <p:cNvPr id="9" name="Bullet3" descr="6c159708-0fe1-4d75-9266-5d5a284fca59">
            <a:extLst>
              <a:ext uri="{FF2B5EF4-FFF2-40B4-BE49-F238E27FC236}">
                <a16:creationId xmlns:a16="http://schemas.microsoft.com/office/drawing/2014/main" id="{43735FA0-3218-DBB8-DD1A-8878806B0C57}"/>
              </a:ext>
            </a:extLst>
          </p:cNvPr>
          <p:cNvSpPr>
            <a:spLocks/>
          </p:cNvSpPr>
          <p:nvPr/>
        </p:nvSpPr>
        <p:spPr>
          <a:xfrm>
            <a:off x="8748082" y="3310807"/>
            <a:ext cx="1892300" cy="428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0" u="none" dirty="0" err="1">
                <a:solidFill>
                  <a:srgbClr val="2F2F2F"/>
                </a:solidFill>
                <a:ea typeface="思源黑体 CN Heavy"/>
              </a:rPr>
              <a:t>目标用户</a:t>
            </a:r>
            <a:endParaRPr lang="en-US" sz="1800" b="1" i="0" u="none" dirty="0">
              <a:solidFill>
                <a:srgbClr val="2F2F2F"/>
              </a:solidFill>
              <a:ea typeface="思源黑体 CN Heavy"/>
            </a:endParaRPr>
          </a:p>
        </p:txBody>
      </p:sp>
      <p:sp>
        <p:nvSpPr>
          <p:cNvPr id="10" name="Text3" descr="46578566-31c0-4e02-82bd-0b68f92cc15c">
            <a:extLst>
              <a:ext uri="{FF2B5EF4-FFF2-40B4-BE49-F238E27FC236}">
                <a16:creationId xmlns:a16="http://schemas.microsoft.com/office/drawing/2014/main" id="{B6158D6F-F03E-FC2B-B29F-C603DC8009FD}"/>
              </a:ext>
            </a:extLst>
          </p:cNvPr>
          <p:cNvSpPr/>
          <p:nvPr/>
        </p:nvSpPr>
        <p:spPr>
          <a:xfrm>
            <a:off x="8757331" y="3900344"/>
            <a:ext cx="1892297" cy="881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400" b="0" i="0" u="none" dirty="0" err="1">
                <a:solidFill>
                  <a:srgbClr val="2F2F2F"/>
                </a:solidFill>
                <a:ea typeface="思源黑体 CN Medium"/>
              </a:rPr>
              <a:t>面向高校学生、青年研究员、科研团队和技术决策者等群体</a:t>
            </a:r>
            <a:r>
              <a:rPr lang="en-US" sz="1400" b="0" i="0" u="none" dirty="0">
                <a:solidFill>
                  <a:srgbClr val="2F2F2F"/>
                </a:solidFill>
                <a:ea typeface="思源黑体 CN Medium"/>
              </a:rPr>
              <a:t>。</a:t>
            </a:r>
          </a:p>
        </p:txBody>
      </p:sp>
      <p:sp>
        <p:nvSpPr>
          <p:cNvPr id="12" name="Number4" descr="6ecb12ba-2da2-47d2-9a3f-3fed72e21232">
            <a:extLst>
              <a:ext uri="{FF2B5EF4-FFF2-40B4-BE49-F238E27FC236}">
                <a16:creationId xmlns:a16="http://schemas.microsoft.com/office/drawing/2014/main" id="{8783B414-BAA7-C8C6-EFC7-9640F21B78FF}"/>
              </a:ext>
            </a:extLst>
          </p:cNvPr>
          <p:cNvSpPr/>
          <p:nvPr/>
        </p:nvSpPr>
        <p:spPr>
          <a:xfrm>
            <a:off x="9357001" y="2461290"/>
            <a:ext cx="647700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b="1" i="0" u="none" dirty="0">
                <a:solidFill>
                  <a:srgbClr val="2F2F2F"/>
                </a:solidFill>
                <a:latin typeface="Arial"/>
              </a:rPr>
              <a:t>4</a:t>
            </a:r>
          </a:p>
        </p:txBody>
      </p:sp>
      <p:sp>
        <p:nvSpPr>
          <p:cNvPr id="17" name="Bullet4" descr="8ddda781-5e81-4aca-9f88-1fe861a4673c">
            <a:extLst>
              <a:ext uri="{FF2B5EF4-FFF2-40B4-BE49-F238E27FC236}">
                <a16:creationId xmlns:a16="http://schemas.microsoft.com/office/drawing/2014/main" id="{4A931930-422D-9347-B92E-05964B43156A}"/>
              </a:ext>
            </a:extLst>
          </p:cNvPr>
          <p:cNvSpPr>
            <a:spLocks/>
          </p:cNvSpPr>
          <p:nvPr/>
        </p:nvSpPr>
        <p:spPr>
          <a:xfrm>
            <a:off x="6524157" y="3328567"/>
            <a:ext cx="1892300" cy="428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i="0" u="none" dirty="0" err="1">
                <a:solidFill>
                  <a:srgbClr val="2F2F2F"/>
                </a:solidFill>
                <a:latin typeface="思源黑体 CN Heavy"/>
              </a:rPr>
              <a:t>AI深度分析</a:t>
            </a:r>
            <a:endParaRPr lang="en-US" sz="1800" b="1" i="0" u="none" dirty="0">
              <a:solidFill>
                <a:srgbClr val="2F2F2F"/>
              </a:solidFill>
              <a:latin typeface="思源黑体 CN Heavy"/>
            </a:endParaRPr>
          </a:p>
        </p:txBody>
      </p:sp>
      <p:sp>
        <p:nvSpPr>
          <p:cNvPr id="18" name="Text4" descr="4fd1d346-3c20-43ee-ab00-77d11d1a233a">
            <a:extLst>
              <a:ext uri="{FF2B5EF4-FFF2-40B4-BE49-F238E27FC236}">
                <a16:creationId xmlns:a16="http://schemas.microsoft.com/office/drawing/2014/main" id="{ECEA7436-2BC1-E9A0-4380-169176013D23}"/>
              </a:ext>
            </a:extLst>
          </p:cNvPr>
          <p:cNvSpPr/>
          <p:nvPr/>
        </p:nvSpPr>
        <p:spPr>
          <a:xfrm>
            <a:off x="6524159" y="3918104"/>
            <a:ext cx="1892297" cy="801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400" b="0" i="0" u="none" dirty="0" err="1">
                <a:solidFill>
                  <a:srgbClr val="2F2F2F"/>
                </a:solidFill>
                <a:ea typeface="思源黑体 CN Medium"/>
              </a:rPr>
              <a:t>集成大语言模型，提供智能洞察，辅助深入理解技术内涵</a:t>
            </a:r>
            <a:r>
              <a:rPr lang="en-US" sz="1400" b="0" i="0" u="none" dirty="0">
                <a:solidFill>
                  <a:srgbClr val="2F2F2F"/>
                </a:solidFill>
                <a:ea typeface="思源黑体 CN Medium"/>
              </a:rPr>
              <a:t>。</a:t>
            </a:r>
          </a:p>
        </p:txBody>
      </p:sp>
      <p:sp>
        <p:nvSpPr>
          <p:cNvPr id="2" name="标题 1" descr="f8911d0b-d6bf-404a-bc51-40687f0e7af4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>
                <a:solidFill>
                  <a:srgbClr val="2F2F2F"/>
                </a:solidFill>
                <a:ea typeface="思源黑体 CN Heavy"/>
              </a:rPr>
              <a:t>项目简介</a:t>
            </a:r>
          </a:p>
        </p:txBody>
      </p:sp>
      <p:sp>
        <p:nvSpPr>
          <p:cNvPr id="4" name="Number5" descr="1f17d8ac-2c24-4c0f-b648-d6a50df1a111">
            <a:extLst>
              <a:ext uri="{FF2B5EF4-FFF2-40B4-BE49-F238E27FC236}">
                <a16:creationId xmlns:a16="http://schemas.microsoft.com/office/drawing/2014/main" id="{6B2AE4D8-C78F-B9DC-CA2E-94F02D62C3FD}"/>
              </a:ext>
            </a:extLst>
          </p:cNvPr>
          <p:cNvSpPr/>
          <p:nvPr/>
        </p:nvSpPr>
        <p:spPr>
          <a:xfrm>
            <a:off x="7115451" y="2461290"/>
            <a:ext cx="647700" cy="6477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sz="3200" b="1" dirty="0">
                <a:solidFill>
                  <a:srgbClr val="2F2F2F"/>
                </a:solidFill>
                <a:latin typeface="Arial"/>
              </a:rPr>
              <a:t>3</a:t>
            </a:r>
            <a:endParaRPr lang="en-US" sz="3200" b="1" i="0" u="none" dirty="0">
              <a:solidFill>
                <a:srgbClr val="2F2F2F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044e7a4d-e511-4035-bbcf-6085bc6cd6e9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anchorCtr="0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4400" b="1" i="0" u="none" dirty="0" err="1">
                <a:solidFill>
                  <a:srgbClr val="2F2F2F"/>
                </a:solidFill>
                <a:ea typeface="思源黑体 CN Heavy"/>
              </a:rPr>
              <a:t>核心功能与技术架构</a:t>
            </a:r>
            <a:endParaRPr lang="en-US" sz="4400" b="1" i="0" u="none" dirty="0">
              <a:solidFill>
                <a:srgbClr val="2F2F2F"/>
              </a:solidFill>
              <a:ea typeface="思源黑体 CN Heavy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5ef7b1c6-1952-4708-ba26-766f61762773.source.4.zh-Hans.pptx" descr="a930daeb-0eeb-44cf-9058-1f1bdc4f1580">
            <a:extLst>
              <a:ext uri="{FF2B5EF4-FFF2-40B4-BE49-F238E27FC236}">
                <a16:creationId xmlns:a16="http://schemas.microsoft.com/office/drawing/2014/main" id="{9F96F435-7D1C-42A2-4385-303C4FEAD2A9}"/>
              </a:ext>
            </a:extLst>
          </p:cNvPr>
          <p:cNvGrpSpPr/>
          <p:nvPr/>
        </p:nvGrpSpPr>
        <p:grpSpPr>
          <a:xfrm>
            <a:off x="660400" y="1822345"/>
            <a:ext cx="10858500" cy="3859888"/>
            <a:chOff x="660400" y="2185312"/>
            <a:chExt cx="10858500" cy="3859888"/>
          </a:xfrm>
        </p:grpSpPr>
        <p:grpSp>
          <p:nvGrpSpPr>
            <p:cNvPr id="9" name="组合 8" descr="d5d7d802-a280-4668-9f1d-43949da1e3a7">
              <a:extLst>
                <a:ext uri="{FF2B5EF4-FFF2-40B4-BE49-F238E27FC236}">
                  <a16:creationId xmlns:a16="http://schemas.microsoft.com/office/drawing/2014/main" id="{BC1B7775-6D37-6FE9-DB89-63BD40E91888}"/>
                </a:ext>
              </a:extLst>
            </p:cNvPr>
            <p:cNvGrpSpPr/>
            <p:nvPr/>
          </p:nvGrpSpPr>
          <p:grpSpPr>
            <a:xfrm>
              <a:off x="660400" y="2185312"/>
              <a:ext cx="4693426" cy="1777088"/>
              <a:chOff x="660400" y="2185312"/>
              <a:chExt cx="4693426" cy="1777088"/>
            </a:xfrm>
          </p:grpSpPr>
          <p:sp>
            <p:nvSpPr>
              <p:cNvPr id="38" name="任意多边形: 形状 37" descr="d2faab2f-72b0-4434-a100-342a2d3e03c9">
                <a:extLst>
                  <a:ext uri="{FF2B5EF4-FFF2-40B4-BE49-F238E27FC236}">
                    <a16:creationId xmlns:a16="http://schemas.microsoft.com/office/drawing/2014/main" id="{2471564C-3BA0-6236-30E3-A79EA49F943F}"/>
                  </a:ext>
                </a:extLst>
              </p:cNvPr>
              <p:cNvSpPr/>
              <p:nvPr/>
            </p:nvSpPr>
            <p:spPr>
              <a:xfrm>
                <a:off x="682855" y="2209016"/>
                <a:ext cx="4647266" cy="1728774"/>
              </a:xfrm>
              <a:custGeom>
                <a:avLst/>
                <a:gdLst>
                  <a:gd name="connsiteX0" fmla="*/ 62389 w 3902963"/>
                  <a:gd name="connsiteY0" fmla="*/ 1451896 h 1451895"/>
                  <a:gd name="connsiteX1" fmla="*/ 62389 w 3902963"/>
                  <a:gd name="connsiteY1" fmla="*/ 1031367 h 1451895"/>
                  <a:gd name="connsiteX2" fmla="*/ 139160 w 3902963"/>
                  <a:gd name="connsiteY2" fmla="*/ 954596 h 1451895"/>
                  <a:gd name="connsiteX3" fmla="*/ 139160 w 3902963"/>
                  <a:gd name="connsiteY3" fmla="*/ 357378 h 1451895"/>
                  <a:gd name="connsiteX4" fmla="*/ 0 w 3902963"/>
                  <a:gd name="connsiteY4" fmla="*/ 218218 h 1451895"/>
                  <a:gd name="connsiteX5" fmla="*/ 0 w 3902963"/>
                  <a:gd name="connsiteY5" fmla="*/ 0 h 1451895"/>
                  <a:gd name="connsiteX6" fmla="*/ 3902964 w 3902963"/>
                  <a:gd name="connsiteY6" fmla="*/ 0 h 1451895"/>
                  <a:gd name="connsiteX7" fmla="*/ 3902964 w 3902963"/>
                  <a:gd name="connsiteY7" fmla="*/ 1441228 h 1451895"/>
                  <a:gd name="connsiteX8" fmla="*/ 3503676 w 3902963"/>
                  <a:gd name="connsiteY8" fmla="*/ 1441228 h 1451895"/>
                  <a:gd name="connsiteX9" fmla="*/ 3422237 w 3902963"/>
                  <a:gd name="connsiteY9" fmla="*/ 1359789 h 1451895"/>
                  <a:gd name="connsiteX10" fmla="*/ 3180493 w 3902963"/>
                  <a:gd name="connsiteY10" fmla="*/ 1359789 h 1451895"/>
                  <a:gd name="connsiteX11" fmla="*/ 3074765 w 3902963"/>
                  <a:gd name="connsiteY11" fmla="*/ 1446467 h 1451895"/>
                  <a:gd name="connsiteX12" fmla="*/ 425482 w 3902963"/>
                  <a:gd name="connsiteY12" fmla="*/ 1446467 h 1451895"/>
                  <a:gd name="connsiteX13" fmla="*/ 393764 w 3902963"/>
                  <a:gd name="connsiteY13" fmla="*/ 1414748 h 1451895"/>
                  <a:gd name="connsiteX14" fmla="*/ 308610 w 3902963"/>
                  <a:gd name="connsiteY14" fmla="*/ 1414748 h 1451895"/>
                  <a:gd name="connsiteX15" fmla="*/ 271558 w 3902963"/>
                  <a:gd name="connsiteY15" fmla="*/ 1451896 h 145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902963" h="1451895">
                    <a:moveTo>
                      <a:pt x="62389" y="1451896"/>
                    </a:moveTo>
                    <a:lnTo>
                      <a:pt x="62389" y="1031367"/>
                    </a:lnTo>
                    <a:lnTo>
                      <a:pt x="139160" y="954596"/>
                    </a:lnTo>
                    <a:lnTo>
                      <a:pt x="139160" y="357378"/>
                    </a:lnTo>
                    <a:lnTo>
                      <a:pt x="0" y="218218"/>
                    </a:lnTo>
                    <a:lnTo>
                      <a:pt x="0" y="0"/>
                    </a:lnTo>
                    <a:lnTo>
                      <a:pt x="3902964" y="0"/>
                    </a:lnTo>
                    <a:lnTo>
                      <a:pt x="3902964" y="1441228"/>
                    </a:lnTo>
                    <a:lnTo>
                      <a:pt x="3503676" y="1441228"/>
                    </a:lnTo>
                    <a:lnTo>
                      <a:pt x="3422237" y="1359789"/>
                    </a:lnTo>
                    <a:lnTo>
                      <a:pt x="3180493" y="1359789"/>
                    </a:lnTo>
                    <a:lnTo>
                      <a:pt x="3074765" y="1446467"/>
                    </a:lnTo>
                    <a:lnTo>
                      <a:pt x="425482" y="1446467"/>
                    </a:lnTo>
                    <a:lnTo>
                      <a:pt x="393764" y="1414748"/>
                    </a:lnTo>
                    <a:lnTo>
                      <a:pt x="308610" y="1414748"/>
                    </a:lnTo>
                    <a:lnTo>
                      <a:pt x="271558" y="1451896"/>
                    </a:lnTo>
                    <a:close/>
                  </a:path>
                </a:pathLst>
              </a:custGeom>
              <a:noFill/>
              <a:ln w="9525" cap="rnd">
                <a:gradFill>
                  <a:gsLst>
                    <a:gs pos="0">
                      <a:schemeClr val="accent1">
                        <a:alpha val="35000"/>
                        <a:lumMod val="95000"/>
                        <a:lumOff val="5000"/>
                      </a:schemeClr>
                    </a:gs>
                    <a:gs pos="54940">
                      <a:schemeClr val="accent1">
                        <a:lumMod val="75000"/>
                      </a:schemeClr>
                    </a:gs>
                    <a:gs pos="8492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</a:gradFill>
                <a:prstDash val="solid"/>
                <a:round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45" name="任意多边形: 形状 44" descr="4d309a31-943e-45ca-b4be-53d4c032bd5e">
                <a:extLst>
                  <a:ext uri="{FF2B5EF4-FFF2-40B4-BE49-F238E27FC236}">
                    <a16:creationId xmlns:a16="http://schemas.microsoft.com/office/drawing/2014/main" id="{6B79BF39-E2EA-E4B5-A820-BEBBAC3D4E27}"/>
                  </a:ext>
                </a:extLst>
              </p:cNvPr>
              <p:cNvSpPr/>
              <p:nvPr/>
            </p:nvSpPr>
            <p:spPr>
              <a:xfrm>
                <a:off x="660400" y="2188033"/>
                <a:ext cx="178401" cy="178401"/>
              </a:xfrm>
              <a:custGeom>
                <a:avLst/>
                <a:gdLst>
                  <a:gd name="connsiteX0" fmla="*/ 149828 w 149828"/>
                  <a:gd name="connsiteY0" fmla="*/ 0 h 149828"/>
                  <a:gd name="connsiteX1" fmla="*/ 28956 w 149828"/>
                  <a:gd name="connsiteY1" fmla="*/ 0 h 149828"/>
                  <a:gd name="connsiteX2" fmla="*/ 0 w 149828"/>
                  <a:gd name="connsiteY2" fmla="*/ 0 h 149828"/>
                  <a:gd name="connsiteX3" fmla="*/ 0 w 149828"/>
                  <a:gd name="connsiteY3" fmla="*/ 28956 h 149828"/>
                  <a:gd name="connsiteX4" fmla="*/ 0 w 149828"/>
                  <a:gd name="connsiteY4" fmla="*/ 149828 h 149828"/>
                  <a:gd name="connsiteX5" fmla="*/ 38481 w 149828"/>
                  <a:gd name="connsiteY5" fmla="*/ 149828 h 149828"/>
                  <a:gd name="connsiteX6" fmla="*/ 38481 w 149828"/>
                  <a:gd name="connsiteY6" fmla="*/ 38481 h 149828"/>
                  <a:gd name="connsiteX7" fmla="*/ 149828 w 149828"/>
                  <a:gd name="connsiteY7" fmla="*/ 38481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149828" y="0"/>
                    </a:moveTo>
                    <a:lnTo>
                      <a:pt x="28956" y="0"/>
                    </a:lnTo>
                    <a:lnTo>
                      <a:pt x="0" y="0"/>
                    </a:lnTo>
                    <a:lnTo>
                      <a:pt x="0" y="28956"/>
                    </a:lnTo>
                    <a:lnTo>
                      <a:pt x="0" y="149828"/>
                    </a:lnTo>
                    <a:lnTo>
                      <a:pt x="38481" y="149828"/>
                    </a:lnTo>
                    <a:lnTo>
                      <a:pt x="38481" y="38481"/>
                    </a:lnTo>
                    <a:lnTo>
                      <a:pt x="149828" y="3848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46" name="任意多边形: 形状 45" descr="8ebbd874-d31c-4703-ad31-1f3d1ef9971a">
                <a:extLst>
                  <a:ext uri="{FF2B5EF4-FFF2-40B4-BE49-F238E27FC236}">
                    <a16:creationId xmlns:a16="http://schemas.microsoft.com/office/drawing/2014/main" id="{F817C6E7-29C3-C8C6-A757-A13AB55B69DE}"/>
                  </a:ext>
                </a:extLst>
              </p:cNvPr>
              <p:cNvSpPr/>
              <p:nvPr/>
            </p:nvSpPr>
            <p:spPr>
              <a:xfrm>
                <a:off x="5175425" y="2188033"/>
                <a:ext cx="178401" cy="178401"/>
              </a:xfrm>
              <a:custGeom>
                <a:avLst/>
                <a:gdLst>
                  <a:gd name="connsiteX0" fmla="*/ 0 w 149828"/>
                  <a:gd name="connsiteY0" fmla="*/ 0 h 149828"/>
                  <a:gd name="connsiteX1" fmla="*/ 120872 w 149828"/>
                  <a:gd name="connsiteY1" fmla="*/ 0 h 149828"/>
                  <a:gd name="connsiteX2" fmla="*/ 149828 w 149828"/>
                  <a:gd name="connsiteY2" fmla="*/ 0 h 149828"/>
                  <a:gd name="connsiteX3" fmla="*/ 149828 w 149828"/>
                  <a:gd name="connsiteY3" fmla="*/ 28956 h 149828"/>
                  <a:gd name="connsiteX4" fmla="*/ 149828 w 149828"/>
                  <a:gd name="connsiteY4" fmla="*/ 149828 h 149828"/>
                  <a:gd name="connsiteX5" fmla="*/ 111347 w 149828"/>
                  <a:gd name="connsiteY5" fmla="*/ 149828 h 149828"/>
                  <a:gd name="connsiteX6" fmla="*/ 111347 w 149828"/>
                  <a:gd name="connsiteY6" fmla="*/ 38481 h 149828"/>
                  <a:gd name="connsiteX7" fmla="*/ 0 w 149828"/>
                  <a:gd name="connsiteY7" fmla="*/ 38481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0" y="0"/>
                    </a:moveTo>
                    <a:lnTo>
                      <a:pt x="120872" y="0"/>
                    </a:lnTo>
                    <a:lnTo>
                      <a:pt x="149828" y="0"/>
                    </a:lnTo>
                    <a:lnTo>
                      <a:pt x="149828" y="28956"/>
                    </a:lnTo>
                    <a:lnTo>
                      <a:pt x="149828" y="149828"/>
                    </a:lnTo>
                    <a:lnTo>
                      <a:pt x="111347" y="149828"/>
                    </a:lnTo>
                    <a:lnTo>
                      <a:pt x="111347" y="38481"/>
                    </a:lnTo>
                    <a:lnTo>
                      <a:pt x="0" y="3848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53" name="任意多边形: 形状 52" descr="fb7ec839-d381-4836-a002-31d286fe6a67">
                <a:extLst>
                  <a:ext uri="{FF2B5EF4-FFF2-40B4-BE49-F238E27FC236}">
                    <a16:creationId xmlns:a16="http://schemas.microsoft.com/office/drawing/2014/main" id="{3A634831-4297-0FB2-FDE2-BF54F2831CE6}"/>
                  </a:ext>
                </a:extLst>
              </p:cNvPr>
              <p:cNvSpPr/>
              <p:nvPr/>
            </p:nvSpPr>
            <p:spPr>
              <a:xfrm>
                <a:off x="5306533" y="2449113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54" name="任意多边形: 形状 53" descr="4fcb35f4-1df6-4509-9986-e3e4b508bb7e">
                <a:extLst>
                  <a:ext uri="{FF2B5EF4-FFF2-40B4-BE49-F238E27FC236}">
                    <a16:creationId xmlns:a16="http://schemas.microsoft.com/office/drawing/2014/main" id="{6502EEA8-DE6F-B380-24D9-BCDAC3846D93}"/>
                  </a:ext>
                </a:extLst>
              </p:cNvPr>
              <p:cNvSpPr/>
              <p:nvPr/>
            </p:nvSpPr>
            <p:spPr>
              <a:xfrm>
                <a:off x="5019595" y="2185312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60" name="任意多边形: 形状 59" descr="3f1dd365-1987-4975-ad0a-5aa76dd022a3">
                <a:extLst>
                  <a:ext uri="{FF2B5EF4-FFF2-40B4-BE49-F238E27FC236}">
                    <a16:creationId xmlns:a16="http://schemas.microsoft.com/office/drawing/2014/main" id="{2B2EC9B2-00AF-BAE6-34F3-06C06177D774}"/>
                  </a:ext>
                </a:extLst>
              </p:cNvPr>
              <p:cNvSpPr/>
              <p:nvPr/>
            </p:nvSpPr>
            <p:spPr>
              <a:xfrm>
                <a:off x="4879868" y="2185312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61" name="任意多边形: 形状 60" descr="a2260759-187c-42e1-a6c0-476bc386ee32">
                <a:extLst>
                  <a:ext uri="{FF2B5EF4-FFF2-40B4-BE49-F238E27FC236}">
                    <a16:creationId xmlns:a16="http://schemas.microsoft.com/office/drawing/2014/main" id="{B88E8AC9-B0EA-602A-CAB9-8CF7A57A7304}"/>
                  </a:ext>
                </a:extLst>
              </p:cNvPr>
              <p:cNvSpPr/>
              <p:nvPr/>
            </p:nvSpPr>
            <p:spPr>
              <a:xfrm>
                <a:off x="5306533" y="2555610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62" name="任意多边形: 形状 61" descr="4c8c67ba-30f7-4ae0-b0c6-5caa521eb296">
                <a:extLst>
                  <a:ext uri="{FF2B5EF4-FFF2-40B4-BE49-F238E27FC236}">
                    <a16:creationId xmlns:a16="http://schemas.microsoft.com/office/drawing/2014/main" id="{FF562E75-AEC4-B2DA-2B9C-4386FABFB865}"/>
                  </a:ext>
                </a:extLst>
              </p:cNvPr>
              <p:cNvSpPr/>
              <p:nvPr/>
            </p:nvSpPr>
            <p:spPr>
              <a:xfrm>
                <a:off x="5306533" y="2662106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63" name="任意多边形: 形状 62" descr="83c95ab9-de5e-473f-9404-2b600d9b2b4f">
                <a:extLst>
                  <a:ext uri="{FF2B5EF4-FFF2-40B4-BE49-F238E27FC236}">
                    <a16:creationId xmlns:a16="http://schemas.microsoft.com/office/drawing/2014/main" id="{E10D3565-C36B-39F9-5391-1814AE56D9B0}"/>
                  </a:ext>
                </a:extLst>
              </p:cNvPr>
              <p:cNvSpPr/>
              <p:nvPr/>
            </p:nvSpPr>
            <p:spPr>
              <a:xfrm>
                <a:off x="5306533" y="2768716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65" name="任意多边形: 形状 64" descr="34285be1-70e8-4fda-92d6-9200285a8939">
                <a:extLst>
                  <a:ext uri="{FF2B5EF4-FFF2-40B4-BE49-F238E27FC236}">
                    <a16:creationId xmlns:a16="http://schemas.microsoft.com/office/drawing/2014/main" id="{EF5EC199-2038-4E3F-8FA4-37A07CCF9E36}"/>
                  </a:ext>
                </a:extLst>
              </p:cNvPr>
              <p:cNvSpPr/>
              <p:nvPr/>
            </p:nvSpPr>
            <p:spPr>
              <a:xfrm>
                <a:off x="739790" y="3783433"/>
                <a:ext cx="178401" cy="178400"/>
              </a:xfrm>
              <a:custGeom>
                <a:avLst/>
                <a:gdLst>
                  <a:gd name="connsiteX0" fmla="*/ 149828 w 149828"/>
                  <a:gd name="connsiteY0" fmla="*/ 149828 h 149828"/>
                  <a:gd name="connsiteX1" fmla="*/ 29051 w 149828"/>
                  <a:gd name="connsiteY1" fmla="*/ 149828 h 149828"/>
                  <a:gd name="connsiteX2" fmla="*/ 0 w 149828"/>
                  <a:gd name="connsiteY2" fmla="*/ 149828 h 149828"/>
                  <a:gd name="connsiteX3" fmla="*/ 0 w 149828"/>
                  <a:gd name="connsiteY3" fmla="*/ 120777 h 149828"/>
                  <a:gd name="connsiteX4" fmla="*/ 0 w 149828"/>
                  <a:gd name="connsiteY4" fmla="*/ 0 h 149828"/>
                  <a:gd name="connsiteX5" fmla="*/ 38576 w 149828"/>
                  <a:gd name="connsiteY5" fmla="*/ 0 h 149828"/>
                  <a:gd name="connsiteX6" fmla="*/ 38576 w 149828"/>
                  <a:gd name="connsiteY6" fmla="*/ 111252 h 149828"/>
                  <a:gd name="connsiteX7" fmla="*/ 149828 w 149828"/>
                  <a:gd name="connsiteY7" fmla="*/ 111252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149828" y="149828"/>
                    </a:moveTo>
                    <a:lnTo>
                      <a:pt x="29051" y="149828"/>
                    </a:lnTo>
                    <a:lnTo>
                      <a:pt x="0" y="149828"/>
                    </a:lnTo>
                    <a:lnTo>
                      <a:pt x="0" y="120777"/>
                    </a:lnTo>
                    <a:lnTo>
                      <a:pt x="0" y="0"/>
                    </a:lnTo>
                    <a:lnTo>
                      <a:pt x="38576" y="0"/>
                    </a:lnTo>
                    <a:lnTo>
                      <a:pt x="38576" y="111252"/>
                    </a:lnTo>
                    <a:lnTo>
                      <a:pt x="149828" y="11125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66" name="任意多边形: 形状 65" descr="3e724fb5-84d9-4aad-839c-8cb5c22aa9d7">
                <a:extLst>
                  <a:ext uri="{FF2B5EF4-FFF2-40B4-BE49-F238E27FC236}">
                    <a16:creationId xmlns:a16="http://schemas.microsoft.com/office/drawing/2014/main" id="{51B130E7-9412-0845-F8B6-35BB174357E1}"/>
                  </a:ext>
                </a:extLst>
              </p:cNvPr>
              <p:cNvSpPr/>
              <p:nvPr/>
            </p:nvSpPr>
            <p:spPr>
              <a:xfrm>
                <a:off x="5175425" y="3770164"/>
                <a:ext cx="178401" cy="178400"/>
              </a:xfrm>
              <a:custGeom>
                <a:avLst/>
                <a:gdLst>
                  <a:gd name="connsiteX0" fmla="*/ 0 w 149828"/>
                  <a:gd name="connsiteY0" fmla="*/ 149828 h 149828"/>
                  <a:gd name="connsiteX1" fmla="*/ 120872 w 149828"/>
                  <a:gd name="connsiteY1" fmla="*/ 149828 h 149828"/>
                  <a:gd name="connsiteX2" fmla="*/ 149828 w 149828"/>
                  <a:gd name="connsiteY2" fmla="*/ 149828 h 149828"/>
                  <a:gd name="connsiteX3" fmla="*/ 149828 w 149828"/>
                  <a:gd name="connsiteY3" fmla="*/ 120872 h 149828"/>
                  <a:gd name="connsiteX4" fmla="*/ 149828 w 149828"/>
                  <a:gd name="connsiteY4" fmla="*/ 0 h 149828"/>
                  <a:gd name="connsiteX5" fmla="*/ 111347 w 149828"/>
                  <a:gd name="connsiteY5" fmla="*/ 0 h 149828"/>
                  <a:gd name="connsiteX6" fmla="*/ 111347 w 149828"/>
                  <a:gd name="connsiteY6" fmla="*/ 111347 h 149828"/>
                  <a:gd name="connsiteX7" fmla="*/ 0 w 149828"/>
                  <a:gd name="connsiteY7" fmla="*/ 111347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0" y="149828"/>
                    </a:moveTo>
                    <a:lnTo>
                      <a:pt x="120872" y="149828"/>
                    </a:lnTo>
                    <a:lnTo>
                      <a:pt x="149828" y="149828"/>
                    </a:lnTo>
                    <a:lnTo>
                      <a:pt x="149828" y="120872"/>
                    </a:lnTo>
                    <a:lnTo>
                      <a:pt x="149828" y="0"/>
                    </a:lnTo>
                    <a:lnTo>
                      <a:pt x="111347" y="0"/>
                    </a:lnTo>
                    <a:lnTo>
                      <a:pt x="111347" y="111347"/>
                    </a:lnTo>
                    <a:lnTo>
                      <a:pt x="0" y="11134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67" name="任意多边形: 形状 66" descr="996b39c3-bee4-4307-809e-d317bc820a8e">
                <a:extLst>
                  <a:ext uri="{FF2B5EF4-FFF2-40B4-BE49-F238E27FC236}">
                    <a16:creationId xmlns:a16="http://schemas.microsoft.com/office/drawing/2014/main" id="{E0EBED7F-D0DE-5DE9-C96F-58128B72C396}"/>
                  </a:ext>
                </a:extLst>
              </p:cNvPr>
              <p:cNvSpPr/>
              <p:nvPr/>
            </p:nvSpPr>
            <p:spPr>
              <a:xfrm>
                <a:off x="1936311" y="3907282"/>
                <a:ext cx="581248" cy="55118"/>
              </a:xfrm>
              <a:custGeom>
                <a:avLst/>
                <a:gdLst>
                  <a:gd name="connsiteX0" fmla="*/ 0 w 488156"/>
                  <a:gd name="connsiteY0" fmla="*/ 0 h 46291"/>
                  <a:gd name="connsiteX1" fmla="*/ 488156 w 488156"/>
                  <a:gd name="connsiteY1" fmla="*/ 0 h 46291"/>
                  <a:gd name="connsiteX2" fmla="*/ 488156 w 488156"/>
                  <a:gd name="connsiteY2" fmla="*/ 46292 h 46291"/>
                  <a:gd name="connsiteX3" fmla="*/ 0 w 488156"/>
                  <a:gd name="connsiteY3" fmla="*/ 46292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156" h="46291">
                    <a:moveTo>
                      <a:pt x="0" y="0"/>
                    </a:moveTo>
                    <a:lnTo>
                      <a:pt x="488156" y="0"/>
                    </a:lnTo>
                    <a:lnTo>
                      <a:pt x="488156" y="46292"/>
                    </a:lnTo>
                    <a:lnTo>
                      <a:pt x="0" y="4629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68" name="任意多边形: 形状 67" descr="eee147b2-31a2-4f0a-b9ce-afba28c9c8b9">
                <a:extLst>
                  <a:ext uri="{FF2B5EF4-FFF2-40B4-BE49-F238E27FC236}">
                    <a16:creationId xmlns:a16="http://schemas.microsoft.com/office/drawing/2014/main" id="{9D084A1F-E76B-77CE-AD89-30D3FDE21E99}"/>
                  </a:ext>
                </a:extLst>
              </p:cNvPr>
              <p:cNvSpPr/>
              <p:nvPr/>
            </p:nvSpPr>
            <p:spPr>
              <a:xfrm>
                <a:off x="822128" y="2915473"/>
                <a:ext cx="47294" cy="47294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69" name="任意多边形: 形状 68" descr="5ff3ba93-5000-4f12-acdc-80661ae68cb9">
                <a:extLst>
                  <a:ext uri="{FF2B5EF4-FFF2-40B4-BE49-F238E27FC236}">
                    <a16:creationId xmlns:a16="http://schemas.microsoft.com/office/drawing/2014/main" id="{9427BBF7-381E-6511-5FFA-2A106960238A}"/>
                  </a:ext>
                </a:extLst>
              </p:cNvPr>
              <p:cNvSpPr/>
              <p:nvPr/>
            </p:nvSpPr>
            <p:spPr>
              <a:xfrm>
                <a:off x="822128" y="3013917"/>
                <a:ext cx="47294" cy="47294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70" name="任意多边形: 形状 69" descr="ce91960d-0fff-4c89-9f8b-03aab2ea13d4">
                <a:extLst>
                  <a:ext uri="{FF2B5EF4-FFF2-40B4-BE49-F238E27FC236}">
                    <a16:creationId xmlns:a16="http://schemas.microsoft.com/office/drawing/2014/main" id="{9ED47350-B270-9783-BA4E-C96B3674512B}"/>
                  </a:ext>
                </a:extLst>
              </p:cNvPr>
              <p:cNvSpPr/>
              <p:nvPr/>
            </p:nvSpPr>
            <p:spPr>
              <a:xfrm>
                <a:off x="681281" y="2632842"/>
                <a:ext cx="132238" cy="626802"/>
              </a:xfrm>
              <a:custGeom>
                <a:avLst/>
                <a:gdLst>
                  <a:gd name="connsiteX0" fmla="*/ 0 w 75819"/>
                  <a:gd name="connsiteY0" fmla="*/ 33242 h 359378"/>
                  <a:gd name="connsiteX1" fmla="*/ 37910 w 75819"/>
                  <a:gd name="connsiteY1" fmla="*/ 14288 h 359378"/>
                  <a:gd name="connsiteX2" fmla="*/ 75819 w 75819"/>
                  <a:gd name="connsiteY2" fmla="*/ 33242 h 359378"/>
                  <a:gd name="connsiteX3" fmla="*/ 75819 w 75819"/>
                  <a:gd name="connsiteY3" fmla="*/ 18955 h 359378"/>
                  <a:gd name="connsiteX4" fmla="*/ 37910 w 75819"/>
                  <a:gd name="connsiteY4" fmla="*/ 0 h 359378"/>
                  <a:gd name="connsiteX5" fmla="*/ 0 w 75819"/>
                  <a:gd name="connsiteY5" fmla="*/ 18955 h 359378"/>
                  <a:gd name="connsiteX6" fmla="*/ 0 w 75819"/>
                  <a:gd name="connsiteY6" fmla="*/ 33242 h 359378"/>
                  <a:gd name="connsiteX7" fmla="*/ 0 w 75819"/>
                  <a:gd name="connsiteY7" fmla="*/ 155543 h 359378"/>
                  <a:gd name="connsiteX8" fmla="*/ 37910 w 75819"/>
                  <a:gd name="connsiteY8" fmla="*/ 136589 h 359378"/>
                  <a:gd name="connsiteX9" fmla="*/ 75819 w 75819"/>
                  <a:gd name="connsiteY9" fmla="*/ 155543 h 359378"/>
                  <a:gd name="connsiteX10" fmla="*/ 75819 w 75819"/>
                  <a:gd name="connsiteY10" fmla="*/ 141256 h 359378"/>
                  <a:gd name="connsiteX11" fmla="*/ 37910 w 75819"/>
                  <a:gd name="connsiteY11" fmla="*/ 122301 h 359378"/>
                  <a:gd name="connsiteX12" fmla="*/ 0 w 75819"/>
                  <a:gd name="connsiteY12" fmla="*/ 141256 h 359378"/>
                  <a:gd name="connsiteX13" fmla="*/ 0 w 75819"/>
                  <a:gd name="connsiteY13" fmla="*/ 155543 h 359378"/>
                  <a:gd name="connsiteX14" fmla="*/ 0 w 75819"/>
                  <a:gd name="connsiteY14" fmla="*/ 114776 h 359378"/>
                  <a:gd name="connsiteX15" fmla="*/ 37910 w 75819"/>
                  <a:gd name="connsiteY15" fmla="*/ 95822 h 359378"/>
                  <a:gd name="connsiteX16" fmla="*/ 75819 w 75819"/>
                  <a:gd name="connsiteY16" fmla="*/ 114776 h 359378"/>
                  <a:gd name="connsiteX17" fmla="*/ 75819 w 75819"/>
                  <a:gd name="connsiteY17" fmla="*/ 100489 h 359378"/>
                  <a:gd name="connsiteX18" fmla="*/ 37910 w 75819"/>
                  <a:gd name="connsiteY18" fmla="*/ 81534 h 359378"/>
                  <a:gd name="connsiteX19" fmla="*/ 0 w 75819"/>
                  <a:gd name="connsiteY19" fmla="*/ 100489 h 359378"/>
                  <a:gd name="connsiteX20" fmla="*/ 0 w 75819"/>
                  <a:gd name="connsiteY20" fmla="*/ 114776 h 359378"/>
                  <a:gd name="connsiteX21" fmla="*/ 0 w 75819"/>
                  <a:gd name="connsiteY21" fmla="*/ 74009 h 359378"/>
                  <a:gd name="connsiteX22" fmla="*/ 37910 w 75819"/>
                  <a:gd name="connsiteY22" fmla="*/ 55055 h 359378"/>
                  <a:gd name="connsiteX23" fmla="*/ 75819 w 75819"/>
                  <a:gd name="connsiteY23" fmla="*/ 74009 h 359378"/>
                  <a:gd name="connsiteX24" fmla="*/ 75819 w 75819"/>
                  <a:gd name="connsiteY24" fmla="*/ 59722 h 359378"/>
                  <a:gd name="connsiteX25" fmla="*/ 37910 w 75819"/>
                  <a:gd name="connsiteY25" fmla="*/ 40767 h 359378"/>
                  <a:gd name="connsiteX26" fmla="*/ 0 w 75819"/>
                  <a:gd name="connsiteY26" fmla="*/ 59722 h 359378"/>
                  <a:gd name="connsiteX27" fmla="*/ 0 w 75819"/>
                  <a:gd name="connsiteY27" fmla="*/ 74009 h 359378"/>
                  <a:gd name="connsiteX28" fmla="*/ 0 w 75819"/>
                  <a:gd name="connsiteY28" fmla="*/ 277844 h 359378"/>
                  <a:gd name="connsiteX29" fmla="*/ 37910 w 75819"/>
                  <a:gd name="connsiteY29" fmla="*/ 258890 h 359378"/>
                  <a:gd name="connsiteX30" fmla="*/ 75819 w 75819"/>
                  <a:gd name="connsiteY30" fmla="*/ 277844 h 359378"/>
                  <a:gd name="connsiteX31" fmla="*/ 75819 w 75819"/>
                  <a:gd name="connsiteY31" fmla="*/ 263557 h 359378"/>
                  <a:gd name="connsiteX32" fmla="*/ 37910 w 75819"/>
                  <a:gd name="connsiteY32" fmla="*/ 244602 h 359378"/>
                  <a:gd name="connsiteX33" fmla="*/ 0 w 75819"/>
                  <a:gd name="connsiteY33" fmla="*/ 263557 h 359378"/>
                  <a:gd name="connsiteX34" fmla="*/ 0 w 75819"/>
                  <a:gd name="connsiteY34" fmla="*/ 277844 h 359378"/>
                  <a:gd name="connsiteX35" fmla="*/ 37910 w 75819"/>
                  <a:gd name="connsiteY35" fmla="*/ 340424 h 359378"/>
                  <a:gd name="connsiteX36" fmla="*/ 75819 w 75819"/>
                  <a:gd name="connsiteY36" fmla="*/ 359378 h 359378"/>
                  <a:gd name="connsiteX37" fmla="*/ 75819 w 75819"/>
                  <a:gd name="connsiteY37" fmla="*/ 345091 h 359378"/>
                  <a:gd name="connsiteX38" fmla="*/ 37910 w 75819"/>
                  <a:gd name="connsiteY38" fmla="*/ 326136 h 359378"/>
                  <a:gd name="connsiteX39" fmla="*/ 0 w 75819"/>
                  <a:gd name="connsiteY39" fmla="*/ 345091 h 359378"/>
                  <a:gd name="connsiteX40" fmla="*/ 0 w 75819"/>
                  <a:gd name="connsiteY40" fmla="*/ 359378 h 359378"/>
                  <a:gd name="connsiteX41" fmla="*/ 37910 w 75819"/>
                  <a:gd name="connsiteY41" fmla="*/ 340424 h 359378"/>
                  <a:gd name="connsiteX42" fmla="*/ 0 w 75819"/>
                  <a:gd name="connsiteY42" fmla="*/ 196310 h 359378"/>
                  <a:gd name="connsiteX43" fmla="*/ 37910 w 75819"/>
                  <a:gd name="connsiteY43" fmla="*/ 177356 h 359378"/>
                  <a:gd name="connsiteX44" fmla="*/ 75819 w 75819"/>
                  <a:gd name="connsiteY44" fmla="*/ 196310 h 359378"/>
                  <a:gd name="connsiteX45" fmla="*/ 75819 w 75819"/>
                  <a:gd name="connsiteY45" fmla="*/ 182023 h 359378"/>
                  <a:gd name="connsiteX46" fmla="*/ 37910 w 75819"/>
                  <a:gd name="connsiteY46" fmla="*/ 163068 h 359378"/>
                  <a:gd name="connsiteX47" fmla="*/ 0 w 75819"/>
                  <a:gd name="connsiteY47" fmla="*/ 182023 h 359378"/>
                  <a:gd name="connsiteX48" fmla="*/ 0 w 75819"/>
                  <a:gd name="connsiteY48" fmla="*/ 196310 h 359378"/>
                  <a:gd name="connsiteX49" fmla="*/ 0 w 75819"/>
                  <a:gd name="connsiteY49" fmla="*/ 318611 h 359378"/>
                  <a:gd name="connsiteX50" fmla="*/ 37910 w 75819"/>
                  <a:gd name="connsiteY50" fmla="*/ 299657 h 359378"/>
                  <a:gd name="connsiteX51" fmla="*/ 75819 w 75819"/>
                  <a:gd name="connsiteY51" fmla="*/ 318611 h 359378"/>
                  <a:gd name="connsiteX52" fmla="*/ 75819 w 75819"/>
                  <a:gd name="connsiteY52" fmla="*/ 304324 h 359378"/>
                  <a:gd name="connsiteX53" fmla="*/ 37910 w 75819"/>
                  <a:gd name="connsiteY53" fmla="*/ 285369 h 359378"/>
                  <a:gd name="connsiteX54" fmla="*/ 0 w 75819"/>
                  <a:gd name="connsiteY54" fmla="*/ 304324 h 359378"/>
                  <a:gd name="connsiteX55" fmla="*/ 0 w 75819"/>
                  <a:gd name="connsiteY55" fmla="*/ 318611 h 359378"/>
                  <a:gd name="connsiteX56" fmla="*/ 0 w 75819"/>
                  <a:gd name="connsiteY56" fmla="*/ 237077 h 359378"/>
                  <a:gd name="connsiteX57" fmla="*/ 37910 w 75819"/>
                  <a:gd name="connsiteY57" fmla="*/ 218123 h 359378"/>
                  <a:gd name="connsiteX58" fmla="*/ 75819 w 75819"/>
                  <a:gd name="connsiteY58" fmla="*/ 237077 h 359378"/>
                  <a:gd name="connsiteX59" fmla="*/ 75819 w 75819"/>
                  <a:gd name="connsiteY59" fmla="*/ 222790 h 359378"/>
                  <a:gd name="connsiteX60" fmla="*/ 37910 w 75819"/>
                  <a:gd name="connsiteY60" fmla="*/ 203835 h 359378"/>
                  <a:gd name="connsiteX61" fmla="*/ 0 w 75819"/>
                  <a:gd name="connsiteY61" fmla="*/ 222790 h 359378"/>
                  <a:gd name="connsiteX62" fmla="*/ 0 w 75819"/>
                  <a:gd name="connsiteY62" fmla="*/ 237077 h 35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5819" h="359378">
                    <a:moveTo>
                      <a:pt x="0" y="33242"/>
                    </a:moveTo>
                    <a:lnTo>
                      <a:pt x="37910" y="14288"/>
                    </a:lnTo>
                    <a:lnTo>
                      <a:pt x="75819" y="33242"/>
                    </a:lnTo>
                    <a:lnTo>
                      <a:pt x="75819" y="18955"/>
                    </a:lnTo>
                    <a:lnTo>
                      <a:pt x="37910" y="0"/>
                    </a:lnTo>
                    <a:lnTo>
                      <a:pt x="0" y="18955"/>
                    </a:lnTo>
                    <a:lnTo>
                      <a:pt x="0" y="33242"/>
                    </a:lnTo>
                    <a:close/>
                    <a:moveTo>
                      <a:pt x="0" y="155543"/>
                    </a:moveTo>
                    <a:lnTo>
                      <a:pt x="37910" y="136589"/>
                    </a:lnTo>
                    <a:lnTo>
                      <a:pt x="75819" y="155543"/>
                    </a:lnTo>
                    <a:lnTo>
                      <a:pt x="75819" y="141256"/>
                    </a:lnTo>
                    <a:lnTo>
                      <a:pt x="37910" y="122301"/>
                    </a:lnTo>
                    <a:lnTo>
                      <a:pt x="0" y="141256"/>
                    </a:lnTo>
                    <a:lnTo>
                      <a:pt x="0" y="155543"/>
                    </a:lnTo>
                    <a:close/>
                    <a:moveTo>
                      <a:pt x="0" y="114776"/>
                    </a:moveTo>
                    <a:lnTo>
                      <a:pt x="37910" y="95822"/>
                    </a:lnTo>
                    <a:lnTo>
                      <a:pt x="75819" y="114776"/>
                    </a:lnTo>
                    <a:lnTo>
                      <a:pt x="75819" y="100489"/>
                    </a:lnTo>
                    <a:lnTo>
                      <a:pt x="37910" y="81534"/>
                    </a:lnTo>
                    <a:lnTo>
                      <a:pt x="0" y="100489"/>
                    </a:lnTo>
                    <a:lnTo>
                      <a:pt x="0" y="114776"/>
                    </a:lnTo>
                    <a:close/>
                    <a:moveTo>
                      <a:pt x="0" y="74009"/>
                    </a:moveTo>
                    <a:lnTo>
                      <a:pt x="37910" y="55055"/>
                    </a:lnTo>
                    <a:lnTo>
                      <a:pt x="75819" y="74009"/>
                    </a:lnTo>
                    <a:lnTo>
                      <a:pt x="75819" y="59722"/>
                    </a:lnTo>
                    <a:lnTo>
                      <a:pt x="37910" y="40767"/>
                    </a:lnTo>
                    <a:lnTo>
                      <a:pt x="0" y="59722"/>
                    </a:lnTo>
                    <a:lnTo>
                      <a:pt x="0" y="74009"/>
                    </a:lnTo>
                    <a:close/>
                    <a:moveTo>
                      <a:pt x="0" y="277844"/>
                    </a:moveTo>
                    <a:lnTo>
                      <a:pt x="37910" y="258890"/>
                    </a:lnTo>
                    <a:lnTo>
                      <a:pt x="75819" y="277844"/>
                    </a:lnTo>
                    <a:lnTo>
                      <a:pt x="75819" y="263557"/>
                    </a:lnTo>
                    <a:lnTo>
                      <a:pt x="37910" y="244602"/>
                    </a:lnTo>
                    <a:lnTo>
                      <a:pt x="0" y="263557"/>
                    </a:lnTo>
                    <a:lnTo>
                      <a:pt x="0" y="277844"/>
                    </a:lnTo>
                    <a:close/>
                    <a:moveTo>
                      <a:pt x="37910" y="340424"/>
                    </a:moveTo>
                    <a:lnTo>
                      <a:pt x="75819" y="359378"/>
                    </a:lnTo>
                    <a:lnTo>
                      <a:pt x="75819" y="345091"/>
                    </a:lnTo>
                    <a:lnTo>
                      <a:pt x="37910" y="326136"/>
                    </a:lnTo>
                    <a:lnTo>
                      <a:pt x="0" y="345091"/>
                    </a:lnTo>
                    <a:lnTo>
                      <a:pt x="0" y="359378"/>
                    </a:lnTo>
                    <a:lnTo>
                      <a:pt x="37910" y="340424"/>
                    </a:lnTo>
                    <a:close/>
                    <a:moveTo>
                      <a:pt x="0" y="196310"/>
                    </a:moveTo>
                    <a:lnTo>
                      <a:pt x="37910" y="177356"/>
                    </a:lnTo>
                    <a:lnTo>
                      <a:pt x="75819" y="196310"/>
                    </a:lnTo>
                    <a:lnTo>
                      <a:pt x="75819" y="182023"/>
                    </a:lnTo>
                    <a:lnTo>
                      <a:pt x="37910" y="163068"/>
                    </a:lnTo>
                    <a:lnTo>
                      <a:pt x="0" y="182023"/>
                    </a:lnTo>
                    <a:lnTo>
                      <a:pt x="0" y="196310"/>
                    </a:lnTo>
                    <a:close/>
                    <a:moveTo>
                      <a:pt x="0" y="318611"/>
                    </a:moveTo>
                    <a:lnTo>
                      <a:pt x="37910" y="299657"/>
                    </a:lnTo>
                    <a:lnTo>
                      <a:pt x="75819" y="318611"/>
                    </a:lnTo>
                    <a:lnTo>
                      <a:pt x="75819" y="304324"/>
                    </a:lnTo>
                    <a:lnTo>
                      <a:pt x="37910" y="285369"/>
                    </a:lnTo>
                    <a:lnTo>
                      <a:pt x="0" y="304324"/>
                    </a:lnTo>
                    <a:lnTo>
                      <a:pt x="0" y="318611"/>
                    </a:lnTo>
                    <a:close/>
                    <a:moveTo>
                      <a:pt x="0" y="237077"/>
                    </a:moveTo>
                    <a:lnTo>
                      <a:pt x="37910" y="218123"/>
                    </a:lnTo>
                    <a:lnTo>
                      <a:pt x="75819" y="237077"/>
                    </a:lnTo>
                    <a:lnTo>
                      <a:pt x="75819" y="222790"/>
                    </a:lnTo>
                    <a:lnTo>
                      <a:pt x="37910" y="203835"/>
                    </a:lnTo>
                    <a:lnTo>
                      <a:pt x="0" y="222790"/>
                    </a:lnTo>
                    <a:lnTo>
                      <a:pt x="0" y="23707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</p:grpSp>
        <p:grpSp>
          <p:nvGrpSpPr>
            <p:cNvPr id="12" name="组合 11" descr="b382ce7d-a28e-4dbc-b370-be23c074ec5d">
              <a:extLst>
                <a:ext uri="{FF2B5EF4-FFF2-40B4-BE49-F238E27FC236}">
                  <a16:creationId xmlns:a16="http://schemas.microsoft.com/office/drawing/2014/main" id="{34477013-0C39-3CB2-9511-D303D5419D5F}"/>
                </a:ext>
              </a:extLst>
            </p:cNvPr>
            <p:cNvGrpSpPr/>
            <p:nvPr/>
          </p:nvGrpSpPr>
          <p:grpSpPr>
            <a:xfrm>
              <a:off x="5791200" y="2185312"/>
              <a:ext cx="4693426" cy="1777088"/>
              <a:chOff x="5791200" y="2185312"/>
              <a:chExt cx="4693426" cy="1777088"/>
            </a:xfrm>
          </p:grpSpPr>
          <p:sp>
            <p:nvSpPr>
              <p:cNvPr id="79" name="任意多边形: 形状 78" descr="49bc5ae6-6cea-4701-b8bb-46ed0490f3a5">
                <a:extLst>
                  <a:ext uri="{FF2B5EF4-FFF2-40B4-BE49-F238E27FC236}">
                    <a16:creationId xmlns:a16="http://schemas.microsoft.com/office/drawing/2014/main" id="{2F0C4862-34F3-FA1C-9B7D-3D4B6045832E}"/>
                  </a:ext>
                </a:extLst>
              </p:cNvPr>
              <p:cNvSpPr/>
              <p:nvPr/>
            </p:nvSpPr>
            <p:spPr>
              <a:xfrm>
                <a:off x="5813655" y="2209016"/>
                <a:ext cx="4647266" cy="1728774"/>
              </a:xfrm>
              <a:custGeom>
                <a:avLst/>
                <a:gdLst>
                  <a:gd name="connsiteX0" fmla="*/ 62389 w 3902963"/>
                  <a:gd name="connsiteY0" fmla="*/ 1451896 h 1451895"/>
                  <a:gd name="connsiteX1" fmla="*/ 62389 w 3902963"/>
                  <a:gd name="connsiteY1" fmla="*/ 1031367 h 1451895"/>
                  <a:gd name="connsiteX2" fmla="*/ 139160 w 3902963"/>
                  <a:gd name="connsiteY2" fmla="*/ 954596 h 1451895"/>
                  <a:gd name="connsiteX3" fmla="*/ 139160 w 3902963"/>
                  <a:gd name="connsiteY3" fmla="*/ 357378 h 1451895"/>
                  <a:gd name="connsiteX4" fmla="*/ 0 w 3902963"/>
                  <a:gd name="connsiteY4" fmla="*/ 218218 h 1451895"/>
                  <a:gd name="connsiteX5" fmla="*/ 0 w 3902963"/>
                  <a:gd name="connsiteY5" fmla="*/ 0 h 1451895"/>
                  <a:gd name="connsiteX6" fmla="*/ 3902964 w 3902963"/>
                  <a:gd name="connsiteY6" fmla="*/ 0 h 1451895"/>
                  <a:gd name="connsiteX7" fmla="*/ 3902964 w 3902963"/>
                  <a:gd name="connsiteY7" fmla="*/ 1441228 h 1451895"/>
                  <a:gd name="connsiteX8" fmla="*/ 3503676 w 3902963"/>
                  <a:gd name="connsiteY8" fmla="*/ 1441228 h 1451895"/>
                  <a:gd name="connsiteX9" fmla="*/ 3422237 w 3902963"/>
                  <a:gd name="connsiteY9" fmla="*/ 1359789 h 1451895"/>
                  <a:gd name="connsiteX10" fmla="*/ 3180493 w 3902963"/>
                  <a:gd name="connsiteY10" fmla="*/ 1359789 h 1451895"/>
                  <a:gd name="connsiteX11" fmla="*/ 3074765 w 3902963"/>
                  <a:gd name="connsiteY11" fmla="*/ 1446467 h 1451895"/>
                  <a:gd name="connsiteX12" fmla="*/ 425482 w 3902963"/>
                  <a:gd name="connsiteY12" fmla="*/ 1446467 h 1451895"/>
                  <a:gd name="connsiteX13" fmla="*/ 393764 w 3902963"/>
                  <a:gd name="connsiteY13" fmla="*/ 1414748 h 1451895"/>
                  <a:gd name="connsiteX14" fmla="*/ 308610 w 3902963"/>
                  <a:gd name="connsiteY14" fmla="*/ 1414748 h 1451895"/>
                  <a:gd name="connsiteX15" fmla="*/ 271558 w 3902963"/>
                  <a:gd name="connsiteY15" fmla="*/ 1451896 h 145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902963" h="1451895">
                    <a:moveTo>
                      <a:pt x="62389" y="1451896"/>
                    </a:moveTo>
                    <a:lnTo>
                      <a:pt x="62389" y="1031367"/>
                    </a:lnTo>
                    <a:lnTo>
                      <a:pt x="139160" y="954596"/>
                    </a:lnTo>
                    <a:lnTo>
                      <a:pt x="139160" y="357378"/>
                    </a:lnTo>
                    <a:lnTo>
                      <a:pt x="0" y="218218"/>
                    </a:lnTo>
                    <a:lnTo>
                      <a:pt x="0" y="0"/>
                    </a:lnTo>
                    <a:lnTo>
                      <a:pt x="3902964" y="0"/>
                    </a:lnTo>
                    <a:lnTo>
                      <a:pt x="3902964" y="1441228"/>
                    </a:lnTo>
                    <a:lnTo>
                      <a:pt x="3503676" y="1441228"/>
                    </a:lnTo>
                    <a:lnTo>
                      <a:pt x="3422237" y="1359789"/>
                    </a:lnTo>
                    <a:lnTo>
                      <a:pt x="3180493" y="1359789"/>
                    </a:lnTo>
                    <a:lnTo>
                      <a:pt x="3074765" y="1446467"/>
                    </a:lnTo>
                    <a:lnTo>
                      <a:pt x="425482" y="1446467"/>
                    </a:lnTo>
                    <a:lnTo>
                      <a:pt x="393764" y="1414748"/>
                    </a:lnTo>
                    <a:lnTo>
                      <a:pt x="308610" y="1414748"/>
                    </a:lnTo>
                    <a:lnTo>
                      <a:pt x="271558" y="1451896"/>
                    </a:lnTo>
                    <a:close/>
                  </a:path>
                </a:pathLst>
              </a:custGeom>
              <a:noFill/>
              <a:ln w="9525" cap="rnd">
                <a:gradFill>
                  <a:gsLst>
                    <a:gs pos="0">
                      <a:schemeClr val="accent1">
                        <a:alpha val="35000"/>
                        <a:lumMod val="95000"/>
                        <a:lumOff val="5000"/>
                      </a:schemeClr>
                    </a:gs>
                    <a:gs pos="54940">
                      <a:schemeClr val="accent1">
                        <a:lumMod val="75000"/>
                      </a:schemeClr>
                    </a:gs>
                    <a:gs pos="8492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</a:gradFill>
                <a:prstDash val="solid"/>
                <a:round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88" name="任意多边形: 形状 87" descr="94dd4e90-1bfa-430a-be6a-dcb79f32a48e">
                <a:extLst>
                  <a:ext uri="{FF2B5EF4-FFF2-40B4-BE49-F238E27FC236}">
                    <a16:creationId xmlns:a16="http://schemas.microsoft.com/office/drawing/2014/main" id="{811029E5-5349-1E7F-E7AF-CBBC62574FC9}"/>
                  </a:ext>
                </a:extLst>
              </p:cNvPr>
              <p:cNvSpPr/>
              <p:nvPr/>
            </p:nvSpPr>
            <p:spPr>
              <a:xfrm>
                <a:off x="5791200" y="2188033"/>
                <a:ext cx="178401" cy="178401"/>
              </a:xfrm>
              <a:custGeom>
                <a:avLst/>
                <a:gdLst>
                  <a:gd name="connsiteX0" fmla="*/ 149828 w 149828"/>
                  <a:gd name="connsiteY0" fmla="*/ 0 h 149828"/>
                  <a:gd name="connsiteX1" fmla="*/ 28956 w 149828"/>
                  <a:gd name="connsiteY1" fmla="*/ 0 h 149828"/>
                  <a:gd name="connsiteX2" fmla="*/ 0 w 149828"/>
                  <a:gd name="connsiteY2" fmla="*/ 0 h 149828"/>
                  <a:gd name="connsiteX3" fmla="*/ 0 w 149828"/>
                  <a:gd name="connsiteY3" fmla="*/ 28956 h 149828"/>
                  <a:gd name="connsiteX4" fmla="*/ 0 w 149828"/>
                  <a:gd name="connsiteY4" fmla="*/ 149828 h 149828"/>
                  <a:gd name="connsiteX5" fmla="*/ 38481 w 149828"/>
                  <a:gd name="connsiteY5" fmla="*/ 149828 h 149828"/>
                  <a:gd name="connsiteX6" fmla="*/ 38481 w 149828"/>
                  <a:gd name="connsiteY6" fmla="*/ 38481 h 149828"/>
                  <a:gd name="connsiteX7" fmla="*/ 149828 w 149828"/>
                  <a:gd name="connsiteY7" fmla="*/ 38481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149828" y="0"/>
                    </a:moveTo>
                    <a:lnTo>
                      <a:pt x="28956" y="0"/>
                    </a:lnTo>
                    <a:lnTo>
                      <a:pt x="0" y="0"/>
                    </a:lnTo>
                    <a:lnTo>
                      <a:pt x="0" y="28956"/>
                    </a:lnTo>
                    <a:lnTo>
                      <a:pt x="0" y="149828"/>
                    </a:lnTo>
                    <a:lnTo>
                      <a:pt x="38481" y="149828"/>
                    </a:lnTo>
                    <a:lnTo>
                      <a:pt x="38481" y="38481"/>
                    </a:lnTo>
                    <a:lnTo>
                      <a:pt x="149828" y="3848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89" name="任意多边形: 形状 88" descr="580bcc47-665f-494d-94d4-cb43ff435b6a">
                <a:extLst>
                  <a:ext uri="{FF2B5EF4-FFF2-40B4-BE49-F238E27FC236}">
                    <a16:creationId xmlns:a16="http://schemas.microsoft.com/office/drawing/2014/main" id="{115605A8-85C5-0C2F-380A-727874B88C42}"/>
                  </a:ext>
                </a:extLst>
              </p:cNvPr>
              <p:cNvSpPr/>
              <p:nvPr/>
            </p:nvSpPr>
            <p:spPr>
              <a:xfrm>
                <a:off x="10306225" y="2188033"/>
                <a:ext cx="178401" cy="178401"/>
              </a:xfrm>
              <a:custGeom>
                <a:avLst/>
                <a:gdLst>
                  <a:gd name="connsiteX0" fmla="*/ 0 w 149828"/>
                  <a:gd name="connsiteY0" fmla="*/ 0 h 149828"/>
                  <a:gd name="connsiteX1" fmla="*/ 120872 w 149828"/>
                  <a:gd name="connsiteY1" fmla="*/ 0 h 149828"/>
                  <a:gd name="connsiteX2" fmla="*/ 149828 w 149828"/>
                  <a:gd name="connsiteY2" fmla="*/ 0 h 149828"/>
                  <a:gd name="connsiteX3" fmla="*/ 149828 w 149828"/>
                  <a:gd name="connsiteY3" fmla="*/ 28956 h 149828"/>
                  <a:gd name="connsiteX4" fmla="*/ 149828 w 149828"/>
                  <a:gd name="connsiteY4" fmla="*/ 149828 h 149828"/>
                  <a:gd name="connsiteX5" fmla="*/ 111347 w 149828"/>
                  <a:gd name="connsiteY5" fmla="*/ 149828 h 149828"/>
                  <a:gd name="connsiteX6" fmla="*/ 111347 w 149828"/>
                  <a:gd name="connsiteY6" fmla="*/ 38481 h 149828"/>
                  <a:gd name="connsiteX7" fmla="*/ 0 w 149828"/>
                  <a:gd name="connsiteY7" fmla="*/ 38481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0" y="0"/>
                    </a:moveTo>
                    <a:lnTo>
                      <a:pt x="120872" y="0"/>
                    </a:lnTo>
                    <a:lnTo>
                      <a:pt x="149828" y="0"/>
                    </a:lnTo>
                    <a:lnTo>
                      <a:pt x="149828" y="28956"/>
                    </a:lnTo>
                    <a:lnTo>
                      <a:pt x="149828" y="149828"/>
                    </a:lnTo>
                    <a:lnTo>
                      <a:pt x="111347" y="149828"/>
                    </a:lnTo>
                    <a:lnTo>
                      <a:pt x="111347" y="38481"/>
                    </a:lnTo>
                    <a:lnTo>
                      <a:pt x="0" y="3848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90" name="任意多边形: 形状 89" descr="9f993bb8-39a8-48a6-8b4d-d40664faec55">
                <a:extLst>
                  <a:ext uri="{FF2B5EF4-FFF2-40B4-BE49-F238E27FC236}">
                    <a16:creationId xmlns:a16="http://schemas.microsoft.com/office/drawing/2014/main" id="{6028008A-4134-AAF4-EDD4-F667F0066B7C}"/>
                  </a:ext>
                </a:extLst>
              </p:cNvPr>
              <p:cNvSpPr/>
              <p:nvPr/>
            </p:nvSpPr>
            <p:spPr>
              <a:xfrm>
                <a:off x="10437333" y="2449113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91" name="任意多边形: 形状 90" descr="158f4c54-fb9c-443f-8bc8-0582ae8b3352">
                <a:extLst>
                  <a:ext uri="{FF2B5EF4-FFF2-40B4-BE49-F238E27FC236}">
                    <a16:creationId xmlns:a16="http://schemas.microsoft.com/office/drawing/2014/main" id="{2BCC9D67-82F8-E589-3C62-025AA81B7A8E}"/>
                  </a:ext>
                </a:extLst>
              </p:cNvPr>
              <p:cNvSpPr/>
              <p:nvPr/>
            </p:nvSpPr>
            <p:spPr>
              <a:xfrm>
                <a:off x="10150395" y="2185312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92" name="任意多边形: 形状 91" descr="3fb8cc44-ff4e-4a6a-83e0-19f7e6bcbca5">
                <a:extLst>
                  <a:ext uri="{FF2B5EF4-FFF2-40B4-BE49-F238E27FC236}">
                    <a16:creationId xmlns:a16="http://schemas.microsoft.com/office/drawing/2014/main" id="{930B80CF-BF81-C4AC-72A6-786E39F7C2E4}"/>
                  </a:ext>
                </a:extLst>
              </p:cNvPr>
              <p:cNvSpPr/>
              <p:nvPr/>
            </p:nvSpPr>
            <p:spPr>
              <a:xfrm>
                <a:off x="10010668" y="2185312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93" name="任意多边形: 形状 92" descr="15855a5d-0a5d-448c-99d1-bd6d79f81097">
                <a:extLst>
                  <a:ext uri="{FF2B5EF4-FFF2-40B4-BE49-F238E27FC236}">
                    <a16:creationId xmlns:a16="http://schemas.microsoft.com/office/drawing/2014/main" id="{F50AE916-1758-B19A-A0F5-1D07BF5C2385}"/>
                  </a:ext>
                </a:extLst>
              </p:cNvPr>
              <p:cNvSpPr/>
              <p:nvPr/>
            </p:nvSpPr>
            <p:spPr>
              <a:xfrm>
                <a:off x="10437333" y="2555610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94" name="任意多边形: 形状 93" descr="56862d21-cf47-41e2-bd8c-a7dfb0ad33c8">
                <a:extLst>
                  <a:ext uri="{FF2B5EF4-FFF2-40B4-BE49-F238E27FC236}">
                    <a16:creationId xmlns:a16="http://schemas.microsoft.com/office/drawing/2014/main" id="{86B81058-DCAE-F823-4087-108B463467A0}"/>
                  </a:ext>
                </a:extLst>
              </p:cNvPr>
              <p:cNvSpPr/>
              <p:nvPr/>
            </p:nvSpPr>
            <p:spPr>
              <a:xfrm>
                <a:off x="10437333" y="2662106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95" name="任意多边形: 形状 94" descr="205d8b4c-0379-4f87-bf37-8b301b95e92d">
                <a:extLst>
                  <a:ext uri="{FF2B5EF4-FFF2-40B4-BE49-F238E27FC236}">
                    <a16:creationId xmlns:a16="http://schemas.microsoft.com/office/drawing/2014/main" id="{75165A96-F58F-0D35-C330-991B864D7B0B}"/>
                  </a:ext>
                </a:extLst>
              </p:cNvPr>
              <p:cNvSpPr/>
              <p:nvPr/>
            </p:nvSpPr>
            <p:spPr>
              <a:xfrm>
                <a:off x="10437333" y="2768716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86" name="任意多边形: 形状 85" descr="bcd4909e-d3b6-4554-a9c1-bc5952e31c97">
                <a:extLst>
                  <a:ext uri="{FF2B5EF4-FFF2-40B4-BE49-F238E27FC236}">
                    <a16:creationId xmlns:a16="http://schemas.microsoft.com/office/drawing/2014/main" id="{18A7B64B-F59F-EEA8-897A-2902DF2ABE44}"/>
                  </a:ext>
                </a:extLst>
              </p:cNvPr>
              <p:cNvSpPr/>
              <p:nvPr/>
            </p:nvSpPr>
            <p:spPr>
              <a:xfrm>
                <a:off x="5870590" y="3783433"/>
                <a:ext cx="178401" cy="178400"/>
              </a:xfrm>
              <a:custGeom>
                <a:avLst/>
                <a:gdLst>
                  <a:gd name="connsiteX0" fmla="*/ 149828 w 149828"/>
                  <a:gd name="connsiteY0" fmla="*/ 149828 h 149828"/>
                  <a:gd name="connsiteX1" fmla="*/ 29051 w 149828"/>
                  <a:gd name="connsiteY1" fmla="*/ 149828 h 149828"/>
                  <a:gd name="connsiteX2" fmla="*/ 0 w 149828"/>
                  <a:gd name="connsiteY2" fmla="*/ 149828 h 149828"/>
                  <a:gd name="connsiteX3" fmla="*/ 0 w 149828"/>
                  <a:gd name="connsiteY3" fmla="*/ 120777 h 149828"/>
                  <a:gd name="connsiteX4" fmla="*/ 0 w 149828"/>
                  <a:gd name="connsiteY4" fmla="*/ 0 h 149828"/>
                  <a:gd name="connsiteX5" fmla="*/ 38576 w 149828"/>
                  <a:gd name="connsiteY5" fmla="*/ 0 h 149828"/>
                  <a:gd name="connsiteX6" fmla="*/ 38576 w 149828"/>
                  <a:gd name="connsiteY6" fmla="*/ 111252 h 149828"/>
                  <a:gd name="connsiteX7" fmla="*/ 149828 w 149828"/>
                  <a:gd name="connsiteY7" fmla="*/ 111252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149828" y="149828"/>
                    </a:moveTo>
                    <a:lnTo>
                      <a:pt x="29051" y="149828"/>
                    </a:lnTo>
                    <a:lnTo>
                      <a:pt x="0" y="149828"/>
                    </a:lnTo>
                    <a:lnTo>
                      <a:pt x="0" y="120777"/>
                    </a:lnTo>
                    <a:lnTo>
                      <a:pt x="0" y="0"/>
                    </a:lnTo>
                    <a:lnTo>
                      <a:pt x="38576" y="0"/>
                    </a:lnTo>
                    <a:lnTo>
                      <a:pt x="38576" y="111252"/>
                    </a:lnTo>
                    <a:lnTo>
                      <a:pt x="149828" y="11125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87" name="任意多边形: 形状 86" descr="bfa125fb-5c16-4d02-a707-b0bc73114fa8">
                <a:extLst>
                  <a:ext uri="{FF2B5EF4-FFF2-40B4-BE49-F238E27FC236}">
                    <a16:creationId xmlns:a16="http://schemas.microsoft.com/office/drawing/2014/main" id="{9EBFB682-0482-5CD7-8E79-E74C054DE2A4}"/>
                  </a:ext>
                </a:extLst>
              </p:cNvPr>
              <p:cNvSpPr/>
              <p:nvPr/>
            </p:nvSpPr>
            <p:spPr>
              <a:xfrm>
                <a:off x="10306225" y="3770164"/>
                <a:ext cx="178401" cy="178400"/>
              </a:xfrm>
              <a:custGeom>
                <a:avLst/>
                <a:gdLst>
                  <a:gd name="connsiteX0" fmla="*/ 0 w 149828"/>
                  <a:gd name="connsiteY0" fmla="*/ 149828 h 149828"/>
                  <a:gd name="connsiteX1" fmla="*/ 120872 w 149828"/>
                  <a:gd name="connsiteY1" fmla="*/ 149828 h 149828"/>
                  <a:gd name="connsiteX2" fmla="*/ 149828 w 149828"/>
                  <a:gd name="connsiteY2" fmla="*/ 149828 h 149828"/>
                  <a:gd name="connsiteX3" fmla="*/ 149828 w 149828"/>
                  <a:gd name="connsiteY3" fmla="*/ 120872 h 149828"/>
                  <a:gd name="connsiteX4" fmla="*/ 149828 w 149828"/>
                  <a:gd name="connsiteY4" fmla="*/ 0 h 149828"/>
                  <a:gd name="connsiteX5" fmla="*/ 111347 w 149828"/>
                  <a:gd name="connsiteY5" fmla="*/ 0 h 149828"/>
                  <a:gd name="connsiteX6" fmla="*/ 111347 w 149828"/>
                  <a:gd name="connsiteY6" fmla="*/ 111347 h 149828"/>
                  <a:gd name="connsiteX7" fmla="*/ 0 w 149828"/>
                  <a:gd name="connsiteY7" fmla="*/ 111347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0" y="149828"/>
                    </a:moveTo>
                    <a:lnTo>
                      <a:pt x="120872" y="149828"/>
                    </a:lnTo>
                    <a:lnTo>
                      <a:pt x="149828" y="149828"/>
                    </a:lnTo>
                    <a:lnTo>
                      <a:pt x="149828" y="120872"/>
                    </a:lnTo>
                    <a:lnTo>
                      <a:pt x="149828" y="0"/>
                    </a:lnTo>
                    <a:lnTo>
                      <a:pt x="111347" y="0"/>
                    </a:lnTo>
                    <a:lnTo>
                      <a:pt x="111347" y="111347"/>
                    </a:lnTo>
                    <a:lnTo>
                      <a:pt x="0" y="11134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82" name="任意多边形: 形状 81" descr="352d274c-bcd9-4a50-975a-439e2fd14fdf">
                <a:extLst>
                  <a:ext uri="{FF2B5EF4-FFF2-40B4-BE49-F238E27FC236}">
                    <a16:creationId xmlns:a16="http://schemas.microsoft.com/office/drawing/2014/main" id="{BBB6F865-CB00-6C18-1E4F-251F4381642D}"/>
                  </a:ext>
                </a:extLst>
              </p:cNvPr>
              <p:cNvSpPr/>
              <p:nvPr/>
            </p:nvSpPr>
            <p:spPr>
              <a:xfrm>
                <a:off x="7067111" y="3907282"/>
                <a:ext cx="581248" cy="55118"/>
              </a:xfrm>
              <a:custGeom>
                <a:avLst/>
                <a:gdLst>
                  <a:gd name="connsiteX0" fmla="*/ 0 w 488156"/>
                  <a:gd name="connsiteY0" fmla="*/ 0 h 46291"/>
                  <a:gd name="connsiteX1" fmla="*/ 488156 w 488156"/>
                  <a:gd name="connsiteY1" fmla="*/ 0 h 46291"/>
                  <a:gd name="connsiteX2" fmla="*/ 488156 w 488156"/>
                  <a:gd name="connsiteY2" fmla="*/ 46292 h 46291"/>
                  <a:gd name="connsiteX3" fmla="*/ 0 w 488156"/>
                  <a:gd name="connsiteY3" fmla="*/ 46292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156" h="46291">
                    <a:moveTo>
                      <a:pt x="0" y="0"/>
                    </a:moveTo>
                    <a:lnTo>
                      <a:pt x="488156" y="0"/>
                    </a:lnTo>
                    <a:lnTo>
                      <a:pt x="488156" y="46292"/>
                    </a:lnTo>
                    <a:lnTo>
                      <a:pt x="0" y="4629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83" name="任意多边形: 形状 82" descr="6d7f65f6-ae0c-49f6-9412-6d657208668e">
                <a:extLst>
                  <a:ext uri="{FF2B5EF4-FFF2-40B4-BE49-F238E27FC236}">
                    <a16:creationId xmlns:a16="http://schemas.microsoft.com/office/drawing/2014/main" id="{46528A57-9016-9670-826C-2D0644FE5B4A}"/>
                  </a:ext>
                </a:extLst>
              </p:cNvPr>
              <p:cNvSpPr/>
              <p:nvPr/>
            </p:nvSpPr>
            <p:spPr>
              <a:xfrm>
                <a:off x="5952928" y="2915473"/>
                <a:ext cx="47294" cy="47294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84" name="任意多边形: 形状 83" descr="7c6a527e-fdd0-47bd-82c3-92932421abfc">
                <a:extLst>
                  <a:ext uri="{FF2B5EF4-FFF2-40B4-BE49-F238E27FC236}">
                    <a16:creationId xmlns:a16="http://schemas.microsoft.com/office/drawing/2014/main" id="{49501B7B-D4A1-D29D-0001-A3B41DF7023E}"/>
                  </a:ext>
                </a:extLst>
              </p:cNvPr>
              <p:cNvSpPr/>
              <p:nvPr/>
            </p:nvSpPr>
            <p:spPr>
              <a:xfrm>
                <a:off x="5952928" y="3013917"/>
                <a:ext cx="47294" cy="47294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85" name="任意多边形: 形状 84" descr="b902f74d-c337-4f36-bd69-9c12a3225c72">
                <a:extLst>
                  <a:ext uri="{FF2B5EF4-FFF2-40B4-BE49-F238E27FC236}">
                    <a16:creationId xmlns:a16="http://schemas.microsoft.com/office/drawing/2014/main" id="{48731988-B311-A694-6A02-E7176889BA81}"/>
                  </a:ext>
                </a:extLst>
              </p:cNvPr>
              <p:cNvSpPr/>
              <p:nvPr/>
            </p:nvSpPr>
            <p:spPr>
              <a:xfrm>
                <a:off x="5812081" y="2632842"/>
                <a:ext cx="132238" cy="626802"/>
              </a:xfrm>
              <a:custGeom>
                <a:avLst/>
                <a:gdLst>
                  <a:gd name="connsiteX0" fmla="*/ 0 w 75819"/>
                  <a:gd name="connsiteY0" fmla="*/ 33242 h 359378"/>
                  <a:gd name="connsiteX1" fmla="*/ 37910 w 75819"/>
                  <a:gd name="connsiteY1" fmla="*/ 14288 h 359378"/>
                  <a:gd name="connsiteX2" fmla="*/ 75819 w 75819"/>
                  <a:gd name="connsiteY2" fmla="*/ 33242 h 359378"/>
                  <a:gd name="connsiteX3" fmla="*/ 75819 w 75819"/>
                  <a:gd name="connsiteY3" fmla="*/ 18955 h 359378"/>
                  <a:gd name="connsiteX4" fmla="*/ 37910 w 75819"/>
                  <a:gd name="connsiteY4" fmla="*/ 0 h 359378"/>
                  <a:gd name="connsiteX5" fmla="*/ 0 w 75819"/>
                  <a:gd name="connsiteY5" fmla="*/ 18955 h 359378"/>
                  <a:gd name="connsiteX6" fmla="*/ 0 w 75819"/>
                  <a:gd name="connsiteY6" fmla="*/ 33242 h 359378"/>
                  <a:gd name="connsiteX7" fmla="*/ 0 w 75819"/>
                  <a:gd name="connsiteY7" fmla="*/ 155543 h 359378"/>
                  <a:gd name="connsiteX8" fmla="*/ 37910 w 75819"/>
                  <a:gd name="connsiteY8" fmla="*/ 136589 h 359378"/>
                  <a:gd name="connsiteX9" fmla="*/ 75819 w 75819"/>
                  <a:gd name="connsiteY9" fmla="*/ 155543 h 359378"/>
                  <a:gd name="connsiteX10" fmla="*/ 75819 w 75819"/>
                  <a:gd name="connsiteY10" fmla="*/ 141256 h 359378"/>
                  <a:gd name="connsiteX11" fmla="*/ 37910 w 75819"/>
                  <a:gd name="connsiteY11" fmla="*/ 122301 h 359378"/>
                  <a:gd name="connsiteX12" fmla="*/ 0 w 75819"/>
                  <a:gd name="connsiteY12" fmla="*/ 141256 h 359378"/>
                  <a:gd name="connsiteX13" fmla="*/ 0 w 75819"/>
                  <a:gd name="connsiteY13" fmla="*/ 155543 h 359378"/>
                  <a:gd name="connsiteX14" fmla="*/ 0 w 75819"/>
                  <a:gd name="connsiteY14" fmla="*/ 114776 h 359378"/>
                  <a:gd name="connsiteX15" fmla="*/ 37910 w 75819"/>
                  <a:gd name="connsiteY15" fmla="*/ 95822 h 359378"/>
                  <a:gd name="connsiteX16" fmla="*/ 75819 w 75819"/>
                  <a:gd name="connsiteY16" fmla="*/ 114776 h 359378"/>
                  <a:gd name="connsiteX17" fmla="*/ 75819 w 75819"/>
                  <a:gd name="connsiteY17" fmla="*/ 100489 h 359378"/>
                  <a:gd name="connsiteX18" fmla="*/ 37910 w 75819"/>
                  <a:gd name="connsiteY18" fmla="*/ 81534 h 359378"/>
                  <a:gd name="connsiteX19" fmla="*/ 0 w 75819"/>
                  <a:gd name="connsiteY19" fmla="*/ 100489 h 359378"/>
                  <a:gd name="connsiteX20" fmla="*/ 0 w 75819"/>
                  <a:gd name="connsiteY20" fmla="*/ 114776 h 359378"/>
                  <a:gd name="connsiteX21" fmla="*/ 0 w 75819"/>
                  <a:gd name="connsiteY21" fmla="*/ 74009 h 359378"/>
                  <a:gd name="connsiteX22" fmla="*/ 37910 w 75819"/>
                  <a:gd name="connsiteY22" fmla="*/ 55055 h 359378"/>
                  <a:gd name="connsiteX23" fmla="*/ 75819 w 75819"/>
                  <a:gd name="connsiteY23" fmla="*/ 74009 h 359378"/>
                  <a:gd name="connsiteX24" fmla="*/ 75819 w 75819"/>
                  <a:gd name="connsiteY24" fmla="*/ 59722 h 359378"/>
                  <a:gd name="connsiteX25" fmla="*/ 37910 w 75819"/>
                  <a:gd name="connsiteY25" fmla="*/ 40767 h 359378"/>
                  <a:gd name="connsiteX26" fmla="*/ 0 w 75819"/>
                  <a:gd name="connsiteY26" fmla="*/ 59722 h 359378"/>
                  <a:gd name="connsiteX27" fmla="*/ 0 w 75819"/>
                  <a:gd name="connsiteY27" fmla="*/ 74009 h 359378"/>
                  <a:gd name="connsiteX28" fmla="*/ 0 w 75819"/>
                  <a:gd name="connsiteY28" fmla="*/ 277844 h 359378"/>
                  <a:gd name="connsiteX29" fmla="*/ 37910 w 75819"/>
                  <a:gd name="connsiteY29" fmla="*/ 258890 h 359378"/>
                  <a:gd name="connsiteX30" fmla="*/ 75819 w 75819"/>
                  <a:gd name="connsiteY30" fmla="*/ 277844 h 359378"/>
                  <a:gd name="connsiteX31" fmla="*/ 75819 w 75819"/>
                  <a:gd name="connsiteY31" fmla="*/ 263557 h 359378"/>
                  <a:gd name="connsiteX32" fmla="*/ 37910 w 75819"/>
                  <a:gd name="connsiteY32" fmla="*/ 244602 h 359378"/>
                  <a:gd name="connsiteX33" fmla="*/ 0 w 75819"/>
                  <a:gd name="connsiteY33" fmla="*/ 263557 h 359378"/>
                  <a:gd name="connsiteX34" fmla="*/ 0 w 75819"/>
                  <a:gd name="connsiteY34" fmla="*/ 277844 h 359378"/>
                  <a:gd name="connsiteX35" fmla="*/ 37910 w 75819"/>
                  <a:gd name="connsiteY35" fmla="*/ 340424 h 359378"/>
                  <a:gd name="connsiteX36" fmla="*/ 75819 w 75819"/>
                  <a:gd name="connsiteY36" fmla="*/ 359378 h 359378"/>
                  <a:gd name="connsiteX37" fmla="*/ 75819 w 75819"/>
                  <a:gd name="connsiteY37" fmla="*/ 345091 h 359378"/>
                  <a:gd name="connsiteX38" fmla="*/ 37910 w 75819"/>
                  <a:gd name="connsiteY38" fmla="*/ 326136 h 359378"/>
                  <a:gd name="connsiteX39" fmla="*/ 0 w 75819"/>
                  <a:gd name="connsiteY39" fmla="*/ 345091 h 359378"/>
                  <a:gd name="connsiteX40" fmla="*/ 0 w 75819"/>
                  <a:gd name="connsiteY40" fmla="*/ 359378 h 359378"/>
                  <a:gd name="connsiteX41" fmla="*/ 37910 w 75819"/>
                  <a:gd name="connsiteY41" fmla="*/ 340424 h 359378"/>
                  <a:gd name="connsiteX42" fmla="*/ 0 w 75819"/>
                  <a:gd name="connsiteY42" fmla="*/ 196310 h 359378"/>
                  <a:gd name="connsiteX43" fmla="*/ 37910 w 75819"/>
                  <a:gd name="connsiteY43" fmla="*/ 177356 h 359378"/>
                  <a:gd name="connsiteX44" fmla="*/ 75819 w 75819"/>
                  <a:gd name="connsiteY44" fmla="*/ 196310 h 359378"/>
                  <a:gd name="connsiteX45" fmla="*/ 75819 w 75819"/>
                  <a:gd name="connsiteY45" fmla="*/ 182023 h 359378"/>
                  <a:gd name="connsiteX46" fmla="*/ 37910 w 75819"/>
                  <a:gd name="connsiteY46" fmla="*/ 163068 h 359378"/>
                  <a:gd name="connsiteX47" fmla="*/ 0 w 75819"/>
                  <a:gd name="connsiteY47" fmla="*/ 182023 h 359378"/>
                  <a:gd name="connsiteX48" fmla="*/ 0 w 75819"/>
                  <a:gd name="connsiteY48" fmla="*/ 196310 h 359378"/>
                  <a:gd name="connsiteX49" fmla="*/ 0 w 75819"/>
                  <a:gd name="connsiteY49" fmla="*/ 318611 h 359378"/>
                  <a:gd name="connsiteX50" fmla="*/ 37910 w 75819"/>
                  <a:gd name="connsiteY50" fmla="*/ 299657 h 359378"/>
                  <a:gd name="connsiteX51" fmla="*/ 75819 w 75819"/>
                  <a:gd name="connsiteY51" fmla="*/ 318611 h 359378"/>
                  <a:gd name="connsiteX52" fmla="*/ 75819 w 75819"/>
                  <a:gd name="connsiteY52" fmla="*/ 304324 h 359378"/>
                  <a:gd name="connsiteX53" fmla="*/ 37910 w 75819"/>
                  <a:gd name="connsiteY53" fmla="*/ 285369 h 359378"/>
                  <a:gd name="connsiteX54" fmla="*/ 0 w 75819"/>
                  <a:gd name="connsiteY54" fmla="*/ 304324 h 359378"/>
                  <a:gd name="connsiteX55" fmla="*/ 0 w 75819"/>
                  <a:gd name="connsiteY55" fmla="*/ 318611 h 359378"/>
                  <a:gd name="connsiteX56" fmla="*/ 0 w 75819"/>
                  <a:gd name="connsiteY56" fmla="*/ 237077 h 359378"/>
                  <a:gd name="connsiteX57" fmla="*/ 37910 w 75819"/>
                  <a:gd name="connsiteY57" fmla="*/ 218123 h 359378"/>
                  <a:gd name="connsiteX58" fmla="*/ 75819 w 75819"/>
                  <a:gd name="connsiteY58" fmla="*/ 237077 h 359378"/>
                  <a:gd name="connsiteX59" fmla="*/ 75819 w 75819"/>
                  <a:gd name="connsiteY59" fmla="*/ 222790 h 359378"/>
                  <a:gd name="connsiteX60" fmla="*/ 37910 w 75819"/>
                  <a:gd name="connsiteY60" fmla="*/ 203835 h 359378"/>
                  <a:gd name="connsiteX61" fmla="*/ 0 w 75819"/>
                  <a:gd name="connsiteY61" fmla="*/ 222790 h 359378"/>
                  <a:gd name="connsiteX62" fmla="*/ 0 w 75819"/>
                  <a:gd name="connsiteY62" fmla="*/ 237077 h 35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5819" h="359378">
                    <a:moveTo>
                      <a:pt x="0" y="33242"/>
                    </a:moveTo>
                    <a:lnTo>
                      <a:pt x="37910" y="14288"/>
                    </a:lnTo>
                    <a:lnTo>
                      <a:pt x="75819" y="33242"/>
                    </a:lnTo>
                    <a:lnTo>
                      <a:pt x="75819" y="18955"/>
                    </a:lnTo>
                    <a:lnTo>
                      <a:pt x="37910" y="0"/>
                    </a:lnTo>
                    <a:lnTo>
                      <a:pt x="0" y="18955"/>
                    </a:lnTo>
                    <a:lnTo>
                      <a:pt x="0" y="33242"/>
                    </a:lnTo>
                    <a:close/>
                    <a:moveTo>
                      <a:pt x="0" y="155543"/>
                    </a:moveTo>
                    <a:lnTo>
                      <a:pt x="37910" y="136589"/>
                    </a:lnTo>
                    <a:lnTo>
                      <a:pt x="75819" y="155543"/>
                    </a:lnTo>
                    <a:lnTo>
                      <a:pt x="75819" y="141256"/>
                    </a:lnTo>
                    <a:lnTo>
                      <a:pt x="37910" y="122301"/>
                    </a:lnTo>
                    <a:lnTo>
                      <a:pt x="0" y="141256"/>
                    </a:lnTo>
                    <a:lnTo>
                      <a:pt x="0" y="155543"/>
                    </a:lnTo>
                    <a:close/>
                    <a:moveTo>
                      <a:pt x="0" y="114776"/>
                    </a:moveTo>
                    <a:lnTo>
                      <a:pt x="37910" y="95822"/>
                    </a:lnTo>
                    <a:lnTo>
                      <a:pt x="75819" y="114776"/>
                    </a:lnTo>
                    <a:lnTo>
                      <a:pt x="75819" y="100489"/>
                    </a:lnTo>
                    <a:lnTo>
                      <a:pt x="37910" y="81534"/>
                    </a:lnTo>
                    <a:lnTo>
                      <a:pt x="0" y="100489"/>
                    </a:lnTo>
                    <a:lnTo>
                      <a:pt x="0" y="114776"/>
                    </a:lnTo>
                    <a:close/>
                    <a:moveTo>
                      <a:pt x="0" y="74009"/>
                    </a:moveTo>
                    <a:lnTo>
                      <a:pt x="37910" y="55055"/>
                    </a:lnTo>
                    <a:lnTo>
                      <a:pt x="75819" y="74009"/>
                    </a:lnTo>
                    <a:lnTo>
                      <a:pt x="75819" y="59722"/>
                    </a:lnTo>
                    <a:lnTo>
                      <a:pt x="37910" y="40767"/>
                    </a:lnTo>
                    <a:lnTo>
                      <a:pt x="0" y="59722"/>
                    </a:lnTo>
                    <a:lnTo>
                      <a:pt x="0" y="74009"/>
                    </a:lnTo>
                    <a:close/>
                    <a:moveTo>
                      <a:pt x="0" y="277844"/>
                    </a:moveTo>
                    <a:lnTo>
                      <a:pt x="37910" y="258890"/>
                    </a:lnTo>
                    <a:lnTo>
                      <a:pt x="75819" y="277844"/>
                    </a:lnTo>
                    <a:lnTo>
                      <a:pt x="75819" y="263557"/>
                    </a:lnTo>
                    <a:lnTo>
                      <a:pt x="37910" y="244602"/>
                    </a:lnTo>
                    <a:lnTo>
                      <a:pt x="0" y="263557"/>
                    </a:lnTo>
                    <a:lnTo>
                      <a:pt x="0" y="277844"/>
                    </a:lnTo>
                    <a:close/>
                    <a:moveTo>
                      <a:pt x="37910" y="340424"/>
                    </a:moveTo>
                    <a:lnTo>
                      <a:pt x="75819" y="359378"/>
                    </a:lnTo>
                    <a:lnTo>
                      <a:pt x="75819" y="345091"/>
                    </a:lnTo>
                    <a:lnTo>
                      <a:pt x="37910" y="326136"/>
                    </a:lnTo>
                    <a:lnTo>
                      <a:pt x="0" y="345091"/>
                    </a:lnTo>
                    <a:lnTo>
                      <a:pt x="0" y="359378"/>
                    </a:lnTo>
                    <a:lnTo>
                      <a:pt x="37910" y="340424"/>
                    </a:lnTo>
                    <a:close/>
                    <a:moveTo>
                      <a:pt x="0" y="196310"/>
                    </a:moveTo>
                    <a:lnTo>
                      <a:pt x="37910" y="177356"/>
                    </a:lnTo>
                    <a:lnTo>
                      <a:pt x="75819" y="196310"/>
                    </a:lnTo>
                    <a:lnTo>
                      <a:pt x="75819" y="182023"/>
                    </a:lnTo>
                    <a:lnTo>
                      <a:pt x="37910" y="163068"/>
                    </a:lnTo>
                    <a:lnTo>
                      <a:pt x="0" y="182023"/>
                    </a:lnTo>
                    <a:lnTo>
                      <a:pt x="0" y="196310"/>
                    </a:lnTo>
                    <a:close/>
                    <a:moveTo>
                      <a:pt x="0" y="318611"/>
                    </a:moveTo>
                    <a:lnTo>
                      <a:pt x="37910" y="299657"/>
                    </a:lnTo>
                    <a:lnTo>
                      <a:pt x="75819" y="318611"/>
                    </a:lnTo>
                    <a:lnTo>
                      <a:pt x="75819" y="304324"/>
                    </a:lnTo>
                    <a:lnTo>
                      <a:pt x="37910" y="285369"/>
                    </a:lnTo>
                    <a:lnTo>
                      <a:pt x="0" y="304324"/>
                    </a:lnTo>
                    <a:lnTo>
                      <a:pt x="0" y="318611"/>
                    </a:lnTo>
                    <a:close/>
                    <a:moveTo>
                      <a:pt x="0" y="237077"/>
                    </a:moveTo>
                    <a:lnTo>
                      <a:pt x="37910" y="218123"/>
                    </a:lnTo>
                    <a:lnTo>
                      <a:pt x="75819" y="237077"/>
                    </a:lnTo>
                    <a:lnTo>
                      <a:pt x="75819" y="222790"/>
                    </a:lnTo>
                    <a:lnTo>
                      <a:pt x="37910" y="203835"/>
                    </a:lnTo>
                    <a:lnTo>
                      <a:pt x="0" y="222790"/>
                    </a:lnTo>
                    <a:lnTo>
                      <a:pt x="0" y="23707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</p:grpSp>
        <p:grpSp>
          <p:nvGrpSpPr>
            <p:cNvPr id="14" name="组合 13" descr="02d0561a-69c0-487c-9c18-34a7c7167970">
              <a:extLst>
                <a:ext uri="{FF2B5EF4-FFF2-40B4-BE49-F238E27FC236}">
                  <a16:creationId xmlns:a16="http://schemas.microsoft.com/office/drawing/2014/main" id="{4E34F2DA-17BD-09C1-A4BA-3194E5AEECC0}"/>
                </a:ext>
              </a:extLst>
            </p:cNvPr>
            <p:cNvGrpSpPr/>
            <p:nvPr/>
          </p:nvGrpSpPr>
          <p:grpSpPr>
            <a:xfrm>
              <a:off x="1694674" y="4268112"/>
              <a:ext cx="4693426" cy="1777088"/>
              <a:chOff x="1694674" y="4268112"/>
              <a:chExt cx="4693426" cy="1777088"/>
            </a:xfrm>
          </p:grpSpPr>
          <p:sp>
            <p:nvSpPr>
              <p:cNvPr id="101" name="任意多边形: 形状 100" descr="21002dec-2096-41ab-8735-aa46f8207570">
                <a:extLst>
                  <a:ext uri="{FF2B5EF4-FFF2-40B4-BE49-F238E27FC236}">
                    <a16:creationId xmlns:a16="http://schemas.microsoft.com/office/drawing/2014/main" id="{9B35987A-FAAF-C410-E1B2-65D18B3FDE76}"/>
                  </a:ext>
                </a:extLst>
              </p:cNvPr>
              <p:cNvSpPr/>
              <p:nvPr/>
            </p:nvSpPr>
            <p:spPr>
              <a:xfrm>
                <a:off x="1717129" y="4291816"/>
                <a:ext cx="4647266" cy="1728774"/>
              </a:xfrm>
              <a:custGeom>
                <a:avLst/>
                <a:gdLst>
                  <a:gd name="connsiteX0" fmla="*/ 62389 w 3902963"/>
                  <a:gd name="connsiteY0" fmla="*/ 1451896 h 1451895"/>
                  <a:gd name="connsiteX1" fmla="*/ 62389 w 3902963"/>
                  <a:gd name="connsiteY1" fmla="*/ 1031367 h 1451895"/>
                  <a:gd name="connsiteX2" fmla="*/ 139160 w 3902963"/>
                  <a:gd name="connsiteY2" fmla="*/ 954596 h 1451895"/>
                  <a:gd name="connsiteX3" fmla="*/ 139160 w 3902963"/>
                  <a:gd name="connsiteY3" fmla="*/ 357378 h 1451895"/>
                  <a:gd name="connsiteX4" fmla="*/ 0 w 3902963"/>
                  <a:gd name="connsiteY4" fmla="*/ 218218 h 1451895"/>
                  <a:gd name="connsiteX5" fmla="*/ 0 w 3902963"/>
                  <a:gd name="connsiteY5" fmla="*/ 0 h 1451895"/>
                  <a:gd name="connsiteX6" fmla="*/ 3902964 w 3902963"/>
                  <a:gd name="connsiteY6" fmla="*/ 0 h 1451895"/>
                  <a:gd name="connsiteX7" fmla="*/ 3902964 w 3902963"/>
                  <a:gd name="connsiteY7" fmla="*/ 1441228 h 1451895"/>
                  <a:gd name="connsiteX8" fmla="*/ 3503676 w 3902963"/>
                  <a:gd name="connsiteY8" fmla="*/ 1441228 h 1451895"/>
                  <a:gd name="connsiteX9" fmla="*/ 3422237 w 3902963"/>
                  <a:gd name="connsiteY9" fmla="*/ 1359789 h 1451895"/>
                  <a:gd name="connsiteX10" fmla="*/ 3180493 w 3902963"/>
                  <a:gd name="connsiteY10" fmla="*/ 1359789 h 1451895"/>
                  <a:gd name="connsiteX11" fmla="*/ 3074765 w 3902963"/>
                  <a:gd name="connsiteY11" fmla="*/ 1446467 h 1451895"/>
                  <a:gd name="connsiteX12" fmla="*/ 425482 w 3902963"/>
                  <a:gd name="connsiteY12" fmla="*/ 1446467 h 1451895"/>
                  <a:gd name="connsiteX13" fmla="*/ 393764 w 3902963"/>
                  <a:gd name="connsiteY13" fmla="*/ 1414748 h 1451895"/>
                  <a:gd name="connsiteX14" fmla="*/ 308610 w 3902963"/>
                  <a:gd name="connsiteY14" fmla="*/ 1414748 h 1451895"/>
                  <a:gd name="connsiteX15" fmla="*/ 271558 w 3902963"/>
                  <a:gd name="connsiteY15" fmla="*/ 1451896 h 145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902963" h="1451895">
                    <a:moveTo>
                      <a:pt x="62389" y="1451896"/>
                    </a:moveTo>
                    <a:lnTo>
                      <a:pt x="62389" y="1031367"/>
                    </a:lnTo>
                    <a:lnTo>
                      <a:pt x="139160" y="954596"/>
                    </a:lnTo>
                    <a:lnTo>
                      <a:pt x="139160" y="357378"/>
                    </a:lnTo>
                    <a:lnTo>
                      <a:pt x="0" y="218218"/>
                    </a:lnTo>
                    <a:lnTo>
                      <a:pt x="0" y="0"/>
                    </a:lnTo>
                    <a:lnTo>
                      <a:pt x="3902964" y="0"/>
                    </a:lnTo>
                    <a:lnTo>
                      <a:pt x="3902964" y="1441228"/>
                    </a:lnTo>
                    <a:lnTo>
                      <a:pt x="3503676" y="1441228"/>
                    </a:lnTo>
                    <a:lnTo>
                      <a:pt x="3422237" y="1359789"/>
                    </a:lnTo>
                    <a:lnTo>
                      <a:pt x="3180493" y="1359789"/>
                    </a:lnTo>
                    <a:lnTo>
                      <a:pt x="3074765" y="1446467"/>
                    </a:lnTo>
                    <a:lnTo>
                      <a:pt x="425482" y="1446467"/>
                    </a:lnTo>
                    <a:lnTo>
                      <a:pt x="393764" y="1414748"/>
                    </a:lnTo>
                    <a:lnTo>
                      <a:pt x="308610" y="1414748"/>
                    </a:lnTo>
                    <a:lnTo>
                      <a:pt x="271558" y="1451896"/>
                    </a:lnTo>
                    <a:close/>
                  </a:path>
                </a:pathLst>
              </a:custGeom>
              <a:noFill/>
              <a:ln w="9525" cap="rnd">
                <a:gradFill>
                  <a:gsLst>
                    <a:gs pos="0">
                      <a:schemeClr val="accent1">
                        <a:alpha val="35000"/>
                        <a:lumMod val="95000"/>
                        <a:lumOff val="5000"/>
                      </a:schemeClr>
                    </a:gs>
                    <a:gs pos="54940">
                      <a:schemeClr val="accent1">
                        <a:lumMod val="75000"/>
                      </a:schemeClr>
                    </a:gs>
                    <a:gs pos="8492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</a:gradFill>
                <a:prstDash val="solid"/>
                <a:round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10" name="任意多边形: 形状 109" descr="55782407-7e55-4021-9e68-bec2778b75af">
                <a:extLst>
                  <a:ext uri="{FF2B5EF4-FFF2-40B4-BE49-F238E27FC236}">
                    <a16:creationId xmlns:a16="http://schemas.microsoft.com/office/drawing/2014/main" id="{F3A2425D-B8CB-496B-7F01-C1147B1857C7}"/>
                  </a:ext>
                </a:extLst>
              </p:cNvPr>
              <p:cNvSpPr/>
              <p:nvPr/>
            </p:nvSpPr>
            <p:spPr>
              <a:xfrm>
                <a:off x="1694674" y="4270833"/>
                <a:ext cx="178401" cy="178401"/>
              </a:xfrm>
              <a:custGeom>
                <a:avLst/>
                <a:gdLst>
                  <a:gd name="connsiteX0" fmla="*/ 149828 w 149828"/>
                  <a:gd name="connsiteY0" fmla="*/ 0 h 149828"/>
                  <a:gd name="connsiteX1" fmla="*/ 28956 w 149828"/>
                  <a:gd name="connsiteY1" fmla="*/ 0 h 149828"/>
                  <a:gd name="connsiteX2" fmla="*/ 0 w 149828"/>
                  <a:gd name="connsiteY2" fmla="*/ 0 h 149828"/>
                  <a:gd name="connsiteX3" fmla="*/ 0 w 149828"/>
                  <a:gd name="connsiteY3" fmla="*/ 28956 h 149828"/>
                  <a:gd name="connsiteX4" fmla="*/ 0 w 149828"/>
                  <a:gd name="connsiteY4" fmla="*/ 149828 h 149828"/>
                  <a:gd name="connsiteX5" fmla="*/ 38481 w 149828"/>
                  <a:gd name="connsiteY5" fmla="*/ 149828 h 149828"/>
                  <a:gd name="connsiteX6" fmla="*/ 38481 w 149828"/>
                  <a:gd name="connsiteY6" fmla="*/ 38481 h 149828"/>
                  <a:gd name="connsiteX7" fmla="*/ 149828 w 149828"/>
                  <a:gd name="connsiteY7" fmla="*/ 38481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149828" y="0"/>
                    </a:moveTo>
                    <a:lnTo>
                      <a:pt x="28956" y="0"/>
                    </a:lnTo>
                    <a:lnTo>
                      <a:pt x="0" y="0"/>
                    </a:lnTo>
                    <a:lnTo>
                      <a:pt x="0" y="28956"/>
                    </a:lnTo>
                    <a:lnTo>
                      <a:pt x="0" y="149828"/>
                    </a:lnTo>
                    <a:lnTo>
                      <a:pt x="38481" y="149828"/>
                    </a:lnTo>
                    <a:lnTo>
                      <a:pt x="38481" y="38481"/>
                    </a:lnTo>
                    <a:lnTo>
                      <a:pt x="149828" y="3848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11" name="任意多边形: 形状 110" descr="b380225a-69a9-4027-8467-cdd79965005c">
                <a:extLst>
                  <a:ext uri="{FF2B5EF4-FFF2-40B4-BE49-F238E27FC236}">
                    <a16:creationId xmlns:a16="http://schemas.microsoft.com/office/drawing/2014/main" id="{2CFA31D7-6EDD-4F95-5E50-E2568C0ACA78}"/>
                  </a:ext>
                </a:extLst>
              </p:cNvPr>
              <p:cNvSpPr/>
              <p:nvPr/>
            </p:nvSpPr>
            <p:spPr>
              <a:xfrm>
                <a:off x="6209699" y="4270833"/>
                <a:ext cx="178401" cy="178401"/>
              </a:xfrm>
              <a:custGeom>
                <a:avLst/>
                <a:gdLst>
                  <a:gd name="connsiteX0" fmla="*/ 0 w 149828"/>
                  <a:gd name="connsiteY0" fmla="*/ 0 h 149828"/>
                  <a:gd name="connsiteX1" fmla="*/ 120872 w 149828"/>
                  <a:gd name="connsiteY1" fmla="*/ 0 h 149828"/>
                  <a:gd name="connsiteX2" fmla="*/ 149828 w 149828"/>
                  <a:gd name="connsiteY2" fmla="*/ 0 h 149828"/>
                  <a:gd name="connsiteX3" fmla="*/ 149828 w 149828"/>
                  <a:gd name="connsiteY3" fmla="*/ 28956 h 149828"/>
                  <a:gd name="connsiteX4" fmla="*/ 149828 w 149828"/>
                  <a:gd name="connsiteY4" fmla="*/ 149828 h 149828"/>
                  <a:gd name="connsiteX5" fmla="*/ 111347 w 149828"/>
                  <a:gd name="connsiteY5" fmla="*/ 149828 h 149828"/>
                  <a:gd name="connsiteX6" fmla="*/ 111347 w 149828"/>
                  <a:gd name="connsiteY6" fmla="*/ 38481 h 149828"/>
                  <a:gd name="connsiteX7" fmla="*/ 0 w 149828"/>
                  <a:gd name="connsiteY7" fmla="*/ 38481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0" y="0"/>
                    </a:moveTo>
                    <a:lnTo>
                      <a:pt x="120872" y="0"/>
                    </a:lnTo>
                    <a:lnTo>
                      <a:pt x="149828" y="0"/>
                    </a:lnTo>
                    <a:lnTo>
                      <a:pt x="149828" y="28956"/>
                    </a:lnTo>
                    <a:lnTo>
                      <a:pt x="149828" y="149828"/>
                    </a:lnTo>
                    <a:lnTo>
                      <a:pt x="111347" y="149828"/>
                    </a:lnTo>
                    <a:lnTo>
                      <a:pt x="111347" y="38481"/>
                    </a:lnTo>
                    <a:lnTo>
                      <a:pt x="0" y="3848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12" name="任意多边形: 形状 111" descr="fc2548d2-7ef8-48b2-a987-fa8f8fe181f7">
                <a:extLst>
                  <a:ext uri="{FF2B5EF4-FFF2-40B4-BE49-F238E27FC236}">
                    <a16:creationId xmlns:a16="http://schemas.microsoft.com/office/drawing/2014/main" id="{C980B99A-AA37-8B85-90C7-432B51A256DD}"/>
                  </a:ext>
                </a:extLst>
              </p:cNvPr>
              <p:cNvSpPr/>
              <p:nvPr/>
            </p:nvSpPr>
            <p:spPr>
              <a:xfrm>
                <a:off x="6340807" y="4531913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13" name="任意多边形: 形状 112" descr="1424265b-262e-4faf-9247-287ff5006f25">
                <a:extLst>
                  <a:ext uri="{FF2B5EF4-FFF2-40B4-BE49-F238E27FC236}">
                    <a16:creationId xmlns:a16="http://schemas.microsoft.com/office/drawing/2014/main" id="{8ABBD795-0530-A72D-41D9-2D3FDBC58E88}"/>
                  </a:ext>
                </a:extLst>
              </p:cNvPr>
              <p:cNvSpPr/>
              <p:nvPr/>
            </p:nvSpPr>
            <p:spPr>
              <a:xfrm>
                <a:off x="6053869" y="4268112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14" name="任意多边形: 形状 113" descr="334d0377-4e19-4a70-9ece-08706f4e8e6f">
                <a:extLst>
                  <a:ext uri="{FF2B5EF4-FFF2-40B4-BE49-F238E27FC236}">
                    <a16:creationId xmlns:a16="http://schemas.microsoft.com/office/drawing/2014/main" id="{1BAE3EB0-F83C-AC6A-81CC-1C1E202A6198}"/>
                  </a:ext>
                </a:extLst>
              </p:cNvPr>
              <p:cNvSpPr/>
              <p:nvPr/>
            </p:nvSpPr>
            <p:spPr>
              <a:xfrm>
                <a:off x="5914142" y="4268112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15" name="任意多边形: 形状 114" descr="48c8eefc-abdc-46a3-9c30-8ae18bfddd3e">
                <a:extLst>
                  <a:ext uri="{FF2B5EF4-FFF2-40B4-BE49-F238E27FC236}">
                    <a16:creationId xmlns:a16="http://schemas.microsoft.com/office/drawing/2014/main" id="{82758EDF-7E5E-99F9-0059-F2293C7E8041}"/>
                  </a:ext>
                </a:extLst>
              </p:cNvPr>
              <p:cNvSpPr/>
              <p:nvPr/>
            </p:nvSpPr>
            <p:spPr>
              <a:xfrm>
                <a:off x="6340807" y="4638410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16" name="任意多边形: 形状 115" descr="9685b6a0-a3d1-4b92-b298-c27f37c9993f">
                <a:extLst>
                  <a:ext uri="{FF2B5EF4-FFF2-40B4-BE49-F238E27FC236}">
                    <a16:creationId xmlns:a16="http://schemas.microsoft.com/office/drawing/2014/main" id="{4A71C72D-7113-B875-9EDD-37911F9E2F60}"/>
                  </a:ext>
                </a:extLst>
              </p:cNvPr>
              <p:cNvSpPr/>
              <p:nvPr/>
            </p:nvSpPr>
            <p:spPr>
              <a:xfrm>
                <a:off x="6340807" y="4744906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17" name="任意多边形: 形状 116" descr="fe5f3ac0-16a4-4069-afca-612a0c4ffd5d">
                <a:extLst>
                  <a:ext uri="{FF2B5EF4-FFF2-40B4-BE49-F238E27FC236}">
                    <a16:creationId xmlns:a16="http://schemas.microsoft.com/office/drawing/2014/main" id="{70E8BB29-C2B3-B127-CFD0-EC7E3B0DD8F8}"/>
                  </a:ext>
                </a:extLst>
              </p:cNvPr>
              <p:cNvSpPr/>
              <p:nvPr/>
            </p:nvSpPr>
            <p:spPr>
              <a:xfrm>
                <a:off x="6340807" y="4851516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08" name="任意多边形: 形状 107" descr="054e596f-472a-4ce3-b07d-0f32009ca9fe">
                <a:extLst>
                  <a:ext uri="{FF2B5EF4-FFF2-40B4-BE49-F238E27FC236}">
                    <a16:creationId xmlns:a16="http://schemas.microsoft.com/office/drawing/2014/main" id="{F38980FF-AFA3-F0B8-4BDC-5BD2F2006473}"/>
                  </a:ext>
                </a:extLst>
              </p:cNvPr>
              <p:cNvSpPr/>
              <p:nvPr/>
            </p:nvSpPr>
            <p:spPr>
              <a:xfrm>
                <a:off x="1774064" y="5866233"/>
                <a:ext cx="178401" cy="178400"/>
              </a:xfrm>
              <a:custGeom>
                <a:avLst/>
                <a:gdLst>
                  <a:gd name="connsiteX0" fmla="*/ 149828 w 149828"/>
                  <a:gd name="connsiteY0" fmla="*/ 149828 h 149828"/>
                  <a:gd name="connsiteX1" fmla="*/ 29051 w 149828"/>
                  <a:gd name="connsiteY1" fmla="*/ 149828 h 149828"/>
                  <a:gd name="connsiteX2" fmla="*/ 0 w 149828"/>
                  <a:gd name="connsiteY2" fmla="*/ 149828 h 149828"/>
                  <a:gd name="connsiteX3" fmla="*/ 0 w 149828"/>
                  <a:gd name="connsiteY3" fmla="*/ 120777 h 149828"/>
                  <a:gd name="connsiteX4" fmla="*/ 0 w 149828"/>
                  <a:gd name="connsiteY4" fmla="*/ 0 h 149828"/>
                  <a:gd name="connsiteX5" fmla="*/ 38576 w 149828"/>
                  <a:gd name="connsiteY5" fmla="*/ 0 h 149828"/>
                  <a:gd name="connsiteX6" fmla="*/ 38576 w 149828"/>
                  <a:gd name="connsiteY6" fmla="*/ 111252 h 149828"/>
                  <a:gd name="connsiteX7" fmla="*/ 149828 w 149828"/>
                  <a:gd name="connsiteY7" fmla="*/ 111252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149828" y="149828"/>
                    </a:moveTo>
                    <a:lnTo>
                      <a:pt x="29051" y="149828"/>
                    </a:lnTo>
                    <a:lnTo>
                      <a:pt x="0" y="149828"/>
                    </a:lnTo>
                    <a:lnTo>
                      <a:pt x="0" y="120777"/>
                    </a:lnTo>
                    <a:lnTo>
                      <a:pt x="0" y="0"/>
                    </a:lnTo>
                    <a:lnTo>
                      <a:pt x="38576" y="0"/>
                    </a:lnTo>
                    <a:lnTo>
                      <a:pt x="38576" y="111252"/>
                    </a:lnTo>
                    <a:lnTo>
                      <a:pt x="149828" y="11125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09" name="任意多边形: 形状 108" descr="af9a0206-c7b7-4e06-9125-7f5a521947df">
                <a:extLst>
                  <a:ext uri="{FF2B5EF4-FFF2-40B4-BE49-F238E27FC236}">
                    <a16:creationId xmlns:a16="http://schemas.microsoft.com/office/drawing/2014/main" id="{4E3F1A72-B72E-CA8C-BF13-ADFA658FF468}"/>
                  </a:ext>
                </a:extLst>
              </p:cNvPr>
              <p:cNvSpPr/>
              <p:nvPr/>
            </p:nvSpPr>
            <p:spPr>
              <a:xfrm>
                <a:off x="6209699" y="5852964"/>
                <a:ext cx="178401" cy="178400"/>
              </a:xfrm>
              <a:custGeom>
                <a:avLst/>
                <a:gdLst>
                  <a:gd name="connsiteX0" fmla="*/ 0 w 149828"/>
                  <a:gd name="connsiteY0" fmla="*/ 149828 h 149828"/>
                  <a:gd name="connsiteX1" fmla="*/ 120872 w 149828"/>
                  <a:gd name="connsiteY1" fmla="*/ 149828 h 149828"/>
                  <a:gd name="connsiteX2" fmla="*/ 149828 w 149828"/>
                  <a:gd name="connsiteY2" fmla="*/ 149828 h 149828"/>
                  <a:gd name="connsiteX3" fmla="*/ 149828 w 149828"/>
                  <a:gd name="connsiteY3" fmla="*/ 120872 h 149828"/>
                  <a:gd name="connsiteX4" fmla="*/ 149828 w 149828"/>
                  <a:gd name="connsiteY4" fmla="*/ 0 h 149828"/>
                  <a:gd name="connsiteX5" fmla="*/ 111347 w 149828"/>
                  <a:gd name="connsiteY5" fmla="*/ 0 h 149828"/>
                  <a:gd name="connsiteX6" fmla="*/ 111347 w 149828"/>
                  <a:gd name="connsiteY6" fmla="*/ 111347 h 149828"/>
                  <a:gd name="connsiteX7" fmla="*/ 0 w 149828"/>
                  <a:gd name="connsiteY7" fmla="*/ 111347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0" y="149828"/>
                    </a:moveTo>
                    <a:lnTo>
                      <a:pt x="120872" y="149828"/>
                    </a:lnTo>
                    <a:lnTo>
                      <a:pt x="149828" y="149828"/>
                    </a:lnTo>
                    <a:lnTo>
                      <a:pt x="149828" y="120872"/>
                    </a:lnTo>
                    <a:lnTo>
                      <a:pt x="149828" y="0"/>
                    </a:lnTo>
                    <a:lnTo>
                      <a:pt x="111347" y="0"/>
                    </a:lnTo>
                    <a:lnTo>
                      <a:pt x="111347" y="111347"/>
                    </a:lnTo>
                    <a:lnTo>
                      <a:pt x="0" y="11134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04" name="任意多边形: 形状 103" descr="08261d39-9325-41e6-b41b-222eb56e88c6">
                <a:extLst>
                  <a:ext uri="{FF2B5EF4-FFF2-40B4-BE49-F238E27FC236}">
                    <a16:creationId xmlns:a16="http://schemas.microsoft.com/office/drawing/2014/main" id="{DCF62532-94C5-B46B-3BF7-D2A66D474F26}"/>
                  </a:ext>
                </a:extLst>
              </p:cNvPr>
              <p:cNvSpPr/>
              <p:nvPr/>
            </p:nvSpPr>
            <p:spPr>
              <a:xfrm>
                <a:off x="2970585" y="5990082"/>
                <a:ext cx="581248" cy="55118"/>
              </a:xfrm>
              <a:custGeom>
                <a:avLst/>
                <a:gdLst>
                  <a:gd name="connsiteX0" fmla="*/ 0 w 488156"/>
                  <a:gd name="connsiteY0" fmla="*/ 0 h 46291"/>
                  <a:gd name="connsiteX1" fmla="*/ 488156 w 488156"/>
                  <a:gd name="connsiteY1" fmla="*/ 0 h 46291"/>
                  <a:gd name="connsiteX2" fmla="*/ 488156 w 488156"/>
                  <a:gd name="connsiteY2" fmla="*/ 46292 h 46291"/>
                  <a:gd name="connsiteX3" fmla="*/ 0 w 488156"/>
                  <a:gd name="connsiteY3" fmla="*/ 46292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156" h="46291">
                    <a:moveTo>
                      <a:pt x="0" y="0"/>
                    </a:moveTo>
                    <a:lnTo>
                      <a:pt x="488156" y="0"/>
                    </a:lnTo>
                    <a:lnTo>
                      <a:pt x="488156" y="46292"/>
                    </a:lnTo>
                    <a:lnTo>
                      <a:pt x="0" y="4629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05" name="任意多边形: 形状 104" descr="7d6f2fac-6d40-4d4e-8c6e-8713f8593bd5">
                <a:extLst>
                  <a:ext uri="{FF2B5EF4-FFF2-40B4-BE49-F238E27FC236}">
                    <a16:creationId xmlns:a16="http://schemas.microsoft.com/office/drawing/2014/main" id="{A92437EC-85C5-BACA-F64C-646819DA9BA5}"/>
                  </a:ext>
                </a:extLst>
              </p:cNvPr>
              <p:cNvSpPr/>
              <p:nvPr/>
            </p:nvSpPr>
            <p:spPr>
              <a:xfrm>
                <a:off x="1856402" y="4998273"/>
                <a:ext cx="47294" cy="47294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06" name="任意多边形: 形状 105" descr="d89a5a77-c849-4741-9fd3-6728593251ba">
                <a:extLst>
                  <a:ext uri="{FF2B5EF4-FFF2-40B4-BE49-F238E27FC236}">
                    <a16:creationId xmlns:a16="http://schemas.microsoft.com/office/drawing/2014/main" id="{2208F389-FD9C-A1D4-4763-C78D5F6CDE87}"/>
                  </a:ext>
                </a:extLst>
              </p:cNvPr>
              <p:cNvSpPr/>
              <p:nvPr/>
            </p:nvSpPr>
            <p:spPr>
              <a:xfrm>
                <a:off x="1856402" y="5096717"/>
                <a:ext cx="47294" cy="47294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07" name="任意多边形: 形状 106" descr="cd8bf320-288b-4c3f-ba8e-4e13261f9128">
                <a:extLst>
                  <a:ext uri="{FF2B5EF4-FFF2-40B4-BE49-F238E27FC236}">
                    <a16:creationId xmlns:a16="http://schemas.microsoft.com/office/drawing/2014/main" id="{8E61D269-ABF5-188E-C4D0-C1F05E1C81FA}"/>
                  </a:ext>
                </a:extLst>
              </p:cNvPr>
              <p:cNvSpPr/>
              <p:nvPr/>
            </p:nvSpPr>
            <p:spPr>
              <a:xfrm>
                <a:off x="1715555" y="4715642"/>
                <a:ext cx="132238" cy="626802"/>
              </a:xfrm>
              <a:custGeom>
                <a:avLst/>
                <a:gdLst>
                  <a:gd name="connsiteX0" fmla="*/ 0 w 75819"/>
                  <a:gd name="connsiteY0" fmla="*/ 33242 h 359378"/>
                  <a:gd name="connsiteX1" fmla="*/ 37910 w 75819"/>
                  <a:gd name="connsiteY1" fmla="*/ 14288 h 359378"/>
                  <a:gd name="connsiteX2" fmla="*/ 75819 w 75819"/>
                  <a:gd name="connsiteY2" fmla="*/ 33242 h 359378"/>
                  <a:gd name="connsiteX3" fmla="*/ 75819 w 75819"/>
                  <a:gd name="connsiteY3" fmla="*/ 18955 h 359378"/>
                  <a:gd name="connsiteX4" fmla="*/ 37910 w 75819"/>
                  <a:gd name="connsiteY4" fmla="*/ 0 h 359378"/>
                  <a:gd name="connsiteX5" fmla="*/ 0 w 75819"/>
                  <a:gd name="connsiteY5" fmla="*/ 18955 h 359378"/>
                  <a:gd name="connsiteX6" fmla="*/ 0 w 75819"/>
                  <a:gd name="connsiteY6" fmla="*/ 33242 h 359378"/>
                  <a:gd name="connsiteX7" fmla="*/ 0 w 75819"/>
                  <a:gd name="connsiteY7" fmla="*/ 155543 h 359378"/>
                  <a:gd name="connsiteX8" fmla="*/ 37910 w 75819"/>
                  <a:gd name="connsiteY8" fmla="*/ 136589 h 359378"/>
                  <a:gd name="connsiteX9" fmla="*/ 75819 w 75819"/>
                  <a:gd name="connsiteY9" fmla="*/ 155543 h 359378"/>
                  <a:gd name="connsiteX10" fmla="*/ 75819 w 75819"/>
                  <a:gd name="connsiteY10" fmla="*/ 141256 h 359378"/>
                  <a:gd name="connsiteX11" fmla="*/ 37910 w 75819"/>
                  <a:gd name="connsiteY11" fmla="*/ 122301 h 359378"/>
                  <a:gd name="connsiteX12" fmla="*/ 0 w 75819"/>
                  <a:gd name="connsiteY12" fmla="*/ 141256 h 359378"/>
                  <a:gd name="connsiteX13" fmla="*/ 0 w 75819"/>
                  <a:gd name="connsiteY13" fmla="*/ 155543 h 359378"/>
                  <a:gd name="connsiteX14" fmla="*/ 0 w 75819"/>
                  <a:gd name="connsiteY14" fmla="*/ 114776 h 359378"/>
                  <a:gd name="connsiteX15" fmla="*/ 37910 w 75819"/>
                  <a:gd name="connsiteY15" fmla="*/ 95822 h 359378"/>
                  <a:gd name="connsiteX16" fmla="*/ 75819 w 75819"/>
                  <a:gd name="connsiteY16" fmla="*/ 114776 h 359378"/>
                  <a:gd name="connsiteX17" fmla="*/ 75819 w 75819"/>
                  <a:gd name="connsiteY17" fmla="*/ 100489 h 359378"/>
                  <a:gd name="connsiteX18" fmla="*/ 37910 w 75819"/>
                  <a:gd name="connsiteY18" fmla="*/ 81534 h 359378"/>
                  <a:gd name="connsiteX19" fmla="*/ 0 w 75819"/>
                  <a:gd name="connsiteY19" fmla="*/ 100489 h 359378"/>
                  <a:gd name="connsiteX20" fmla="*/ 0 w 75819"/>
                  <a:gd name="connsiteY20" fmla="*/ 114776 h 359378"/>
                  <a:gd name="connsiteX21" fmla="*/ 0 w 75819"/>
                  <a:gd name="connsiteY21" fmla="*/ 74009 h 359378"/>
                  <a:gd name="connsiteX22" fmla="*/ 37910 w 75819"/>
                  <a:gd name="connsiteY22" fmla="*/ 55055 h 359378"/>
                  <a:gd name="connsiteX23" fmla="*/ 75819 w 75819"/>
                  <a:gd name="connsiteY23" fmla="*/ 74009 h 359378"/>
                  <a:gd name="connsiteX24" fmla="*/ 75819 w 75819"/>
                  <a:gd name="connsiteY24" fmla="*/ 59722 h 359378"/>
                  <a:gd name="connsiteX25" fmla="*/ 37910 w 75819"/>
                  <a:gd name="connsiteY25" fmla="*/ 40767 h 359378"/>
                  <a:gd name="connsiteX26" fmla="*/ 0 w 75819"/>
                  <a:gd name="connsiteY26" fmla="*/ 59722 h 359378"/>
                  <a:gd name="connsiteX27" fmla="*/ 0 w 75819"/>
                  <a:gd name="connsiteY27" fmla="*/ 74009 h 359378"/>
                  <a:gd name="connsiteX28" fmla="*/ 0 w 75819"/>
                  <a:gd name="connsiteY28" fmla="*/ 277844 h 359378"/>
                  <a:gd name="connsiteX29" fmla="*/ 37910 w 75819"/>
                  <a:gd name="connsiteY29" fmla="*/ 258890 h 359378"/>
                  <a:gd name="connsiteX30" fmla="*/ 75819 w 75819"/>
                  <a:gd name="connsiteY30" fmla="*/ 277844 h 359378"/>
                  <a:gd name="connsiteX31" fmla="*/ 75819 w 75819"/>
                  <a:gd name="connsiteY31" fmla="*/ 263557 h 359378"/>
                  <a:gd name="connsiteX32" fmla="*/ 37910 w 75819"/>
                  <a:gd name="connsiteY32" fmla="*/ 244602 h 359378"/>
                  <a:gd name="connsiteX33" fmla="*/ 0 w 75819"/>
                  <a:gd name="connsiteY33" fmla="*/ 263557 h 359378"/>
                  <a:gd name="connsiteX34" fmla="*/ 0 w 75819"/>
                  <a:gd name="connsiteY34" fmla="*/ 277844 h 359378"/>
                  <a:gd name="connsiteX35" fmla="*/ 37910 w 75819"/>
                  <a:gd name="connsiteY35" fmla="*/ 340424 h 359378"/>
                  <a:gd name="connsiteX36" fmla="*/ 75819 w 75819"/>
                  <a:gd name="connsiteY36" fmla="*/ 359378 h 359378"/>
                  <a:gd name="connsiteX37" fmla="*/ 75819 w 75819"/>
                  <a:gd name="connsiteY37" fmla="*/ 345091 h 359378"/>
                  <a:gd name="connsiteX38" fmla="*/ 37910 w 75819"/>
                  <a:gd name="connsiteY38" fmla="*/ 326136 h 359378"/>
                  <a:gd name="connsiteX39" fmla="*/ 0 w 75819"/>
                  <a:gd name="connsiteY39" fmla="*/ 345091 h 359378"/>
                  <a:gd name="connsiteX40" fmla="*/ 0 w 75819"/>
                  <a:gd name="connsiteY40" fmla="*/ 359378 h 359378"/>
                  <a:gd name="connsiteX41" fmla="*/ 37910 w 75819"/>
                  <a:gd name="connsiteY41" fmla="*/ 340424 h 359378"/>
                  <a:gd name="connsiteX42" fmla="*/ 0 w 75819"/>
                  <a:gd name="connsiteY42" fmla="*/ 196310 h 359378"/>
                  <a:gd name="connsiteX43" fmla="*/ 37910 w 75819"/>
                  <a:gd name="connsiteY43" fmla="*/ 177356 h 359378"/>
                  <a:gd name="connsiteX44" fmla="*/ 75819 w 75819"/>
                  <a:gd name="connsiteY44" fmla="*/ 196310 h 359378"/>
                  <a:gd name="connsiteX45" fmla="*/ 75819 w 75819"/>
                  <a:gd name="connsiteY45" fmla="*/ 182023 h 359378"/>
                  <a:gd name="connsiteX46" fmla="*/ 37910 w 75819"/>
                  <a:gd name="connsiteY46" fmla="*/ 163068 h 359378"/>
                  <a:gd name="connsiteX47" fmla="*/ 0 w 75819"/>
                  <a:gd name="connsiteY47" fmla="*/ 182023 h 359378"/>
                  <a:gd name="connsiteX48" fmla="*/ 0 w 75819"/>
                  <a:gd name="connsiteY48" fmla="*/ 196310 h 359378"/>
                  <a:gd name="connsiteX49" fmla="*/ 0 w 75819"/>
                  <a:gd name="connsiteY49" fmla="*/ 318611 h 359378"/>
                  <a:gd name="connsiteX50" fmla="*/ 37910 w 75819"/>
                  <a:gd name="connsiteY50" fmla="*/ 299657 h 359378"/>
                  <a:gd name="connsiteX51" fmla="*/ 75819 w 75819"/>
                  <a:gd name="connsiteY51" fmla="*/ 318611 h 359378"/>
                  <a:gd name="connsiteX52" fmla="*/ 75819 w 75819"/>
                  <a:gd name="connsiteY52" fmla="*/ 304324 h 359378"/>
                  <a:gd name="connsiteX53" fmla="*/ 37910 w 75819"/>
                  <a:gd name="connsiteY53" fmla="*/ 285369 h 359378"/>
                  <a:gd name="connsiteX54" fmla="*/ 0 w 75819"/>
                  <a:gd name="connsiteY54" fmla="*/ 304324 h 359378"/>
                  <a:gd name="connsiteX55" fmla="*/ 0 w 75819"/>
                  <a:gd name="connsiteY55" fmla="*/ 318611 h 359378"/>
                  <a:gd name="connsiteX56" fmla="*/ 0 w 75819"/>
                  <a:gd name="connsiteY56" fmla="*/ 237077 h 359378"/>
                  <a:gd name="connsiteX57" fmla="*/ 37910 w 75819"/>
                  <a:gd name="connsiteY57" fmla="*/ 218123 h 359378"/>
                  <a:gd name="connsiteX58" fmla="*/ 75819 w 75819"/>
                  <a:gd name="connsiteY58" fmla="*/ 237077 h 359378"/>
                  <a:gd name="connsiteX59" fmla="*/ 75819 w 75819"/>
                  <a:gd name="connsiteY59" fmla="*/ 222790 h 359378"/>
                  <a:gd name="connsiteX60" fmla="*/ 37910 w 75819"/>
                  <a:gd name="connsiteY60" fmla="*/ 203835 h 359378"/>
                  <a:gd name="connsiteX61" fmla="*/ 0 w 75819"/>
                  <a:gd name="connsiteY61" fmla="*/ 222790 h 359378"/>
                  <a:gd name="connsiteX62" fmla="*/ 0 w 75819"/>
                  <a:gd name="connsiteY62" fmla="*/ 237077 h 35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5819" h="359378">
                    <a:moveTo>
                      <a:pt x="0" y="33242"/>
                    </a:moveTo>
                    <a:lnTo>
                      <a:pt x="37910" y="14288"/>
                    </a:lnTo>
                    <a:lnTo>
                      <a:pt x="75819" y="33242"/>
                    </a:lnTo>
                    <a:lnTo>
                      <a:pt x="75819" y="18955"/>
                    </a:lnTo>
                    <a:lnTo>
                      <a:pt x="37910" y="0"/>
                    </a:lnTo>
                    <a:lnTo>
                      <a:pt x="0" y="18955"/>
                    </a:lnTo>
                    <a:lnTo>
                      <a:pt x="0" y="33242"/>
                    </a:lnTo>
                    <a:close/>
                    <a:moveTo>
                      <a:pt x="0" y="155543"/>
                    </a:moveTo>
                    <a:lnTo>
                      <a:pt x="37910" y="136589"/>
                    </a:lnTo>
                    <a:lnTo>
                      <a:pt x="75819" y="155543"/>
                    </a:lnTo>
                    <a:lnTo>
                      <a:pt x="75819" y="141256"/>
                    </a:lnTo>
                    <a:lnTo>
                      <a:pt x="37910" y="122301"/>
                    </a:lnTo>
                    <a:lnTo>
                      <a:pt x="0" y="141256"/>
                    </a:lnTo>
                    <a:lnTo>
                      <a:pt x="0" y="155543"/>
                    </a:lnTo>
                    <a:close/>
                    <a:moveTo>
                      <a:pt x="0" y="114776"/>
                    </a:moveTo>
                    <a:lnTo>
                      <a:pt x="37910" y="95822"/>
                    </a:lnTo>
                    <a:lnTo>
                      <a:pt x="75819" y="114776"/>
                    </a:lnTo>
                    <a:lnTo>
                      <a:pt x="75819" y="100489"/>
                    </a:lnTo>
                    <a:lnTo>
                      <a:pt x="37910" y="81534"/>
                    </a:lnTo>
                    <a:lnTo>
                      <a:pt x="0" y="100489"/>
                    </a:lnTo>
                    <a:lnTo>
                      <a:pt x="0" y="114776"/>
                    </a:lnTo>
                    <a:close/>
                    <a:moveTo>
                      <a:pt x="0" y="74009"/>
                    </a:moveTo>
                    <a:lnTo>
                      <a:pt x="37910" y="55055"/>
                    </a:lnTo>
                    <a:lnTo>
                      <a:pt x="75819" y="74009"/>
                    </a:lnTo>
                    <a:lnTo>
                      <a:pt x="75819" y="59722"/>
                    </a:lnTo>
                    <a:lnTo>
                      <a:pt x="37910" y="40767"/>
                    </a:lnTo>
                    <a:lnTo>
                      <a:pt x="0" y="59722"/>
                    </a:lnTo>
                    <a:lnTo>
                      <a:pt x="0" y="74009"/>
                    </a:lnTo>
                    <a:close/>
                    <a:moveTo>
                      <a:pt x="0" y="277844"/>
                    </a:moveTo>
                    <a:lnTo>
                      <a:pt x="37910" y="258890"/>
                    </a:lnTo>
                    <a:lnTo>
                      <a:pt x="75819" y="277844"/>
                    </a:lnTo>
                    <a:lnTo>
                      <a:pt x="75819" y="263557"/>
                    </a:lnTo>
                    <a:lnTo>
                      <a:pt x="37910" y="244602"/>
                    </a:lnTo>
                    <a:lnTo>
                      <a:pt x="0" y="263557"/>
                    </a:lnTo>
                    <a:lnTo>
                      <a:pt x="0" y="277844"/>
                    </a:lnTo>
                    <a:close/>
                    <a:moveTo>
                      <a:pt x="37910" y="340424"/>
                    </a:moveTo>
                    <a:lnTo>
                      <a:pt x="75819" y="359378"/>
                    </a:lnTo>
                    <a:lnTo>
                      <a:pt x="75819" y="345091"/>
                    </a:lnTo>
                    <a:lnTo>
                      <a:pt x="37910" y="326136"/>
                    </a:lnTo>
                    <a:lnTo>
                      <a:pt x="0" y="345091"/>
                    </a:lnTo>
                    <a:lnTo>
                      <a:pt x="0" y="359378"/>
                    </a:lnTo>
                    <a:lnTo>
                      <a:pt x="37910" y="340424"/>
                    </a:lnTo>
                    <a:close/>
                    <a:moveTo>
                      <a:pt x="0" y="196310"/>
                    </a:moveTo>
                    <a:lnTo>
                      <a:pt x="37910" y="177356"/>
                    </a:lnTo>
                    <a:lnTo>
                      <a:pt x="75819" y="196310"/>
                    </a:lnTo>
                    <a:lnTo>
                      <a:pt x="75819" y="182023"/>
                    </a:lnTo>
                    <a:lnTo>
                      <a:pt x="37910" y="163068"/>
                    </a:lnTo>
                    <a:lnTo>
                      <a:pt x="0" y="182023"/>
                    </a:lnTo>
                    <a:lnTo>
                      <a:pt x="0" y="196310"/>
                    </a:lnTo>
                    <a:close/>
                    <a:moveTo>
                      <a:pt x="0" y="318611"/>
                    </a:moveTo>
                    <a:lnTo>
                      <a:pt x="37910" y="299657"/>
                    </a:lnTo>
                    <a:lnTo>
                      <a:pt x="75819" y="318611"/>
                    </a:lnTo>
                    <a:lnTo>
                      <a:pt x="75819" y="304324"/>
                    </a:lnTo>
                    <a:lnTo>
                      <a:pt x="37910" y="285369"/>
                    </a:lnTo>
                    <a:lnTo>
                      <a:pt x="0" y="304324"/>
                    </a:lnTo>
                    <a:lnTo>
                      <a:pt x="0" y="318611"/>
                    </a:lnTo>
                    <a:close/>
                    <a:moveTo>
                      <a:pt x="0" y="237077"/>
                    </a:moveTo>
                    <a:lnTo>
                      <a:pt x="37910" y="218123"/>
                    </a:lnTo>
                    <a:lnTo>
                      <a:pt x="75819" y="237077"/>
                    </a:lnTo>
                    <a:lnTo>
                      <a:pt x="75819" y="222790"/>
                    </a:lnTo>
                    <a:lnTo>
                      <a:pt x="37910" y="203835"/>
                    </a:lnTo>
                    <a:lnTo>
                      <a:pt x="0" y="222790"/>
                    </a:lnTo>
                    <a:lnTo>
                      <a:pt x="0" y="23707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</p:grpSp>
        <p:grpSp>
          <p:nvGrpSpPr>
            <p:cNvPr id="13" name="组合 12" descr="52ad2f54-0e3e-4a54-a631-af9177abcd58">
              <a:extLst>
                <a:ext uri="{FF2B5EF4-FFF2-40B4-BE49-F238E27FC236}">
                  <a16:creationId xmlns:a16="http://schemas.microsoft.com/office/drawing/2014/main" id="{AD57FBAE-3186-30DD-8FCB-E6CA89E598AE}"/>
                </a:ext>
              </a:extLst>
            </p:cNvPr>
            <p:cNvGrpSpPr/>
            <p:nvPr/>
          </p:nvGrpSpPr>
          <p:grpSpPr>
            <a:xfrm>
              <a:off x="6825474" y="4268112"/>
              <a:ext cx="4693426" cy="1777088"/>
              <a:chOff x="6825474" y="4268112"/>
              <a:chExt cx="4693426" cy="1777088"/>
            </a:xfrm>
          </p:grpSpPr>
          <p:sp>
            <p:nvSpPr>
              <p:cNvPr id="123" name="任意多边形: 形状 122" descr="1a9cf971-41a2-41f2-85f0-cbcbe93cf2bc">
                <a:extLst>
                  <a:ext uri="{FF2B5EF4-FFF2-40B4-BE49-F238E27FC236}">
                    <a16:creationId xmlns:a16="http://schemas.microsoft.com/office/drawing/2014/main" id="{1033F367-D0D9-6E69-1B1B-A2BD182F9C91}"/>
                  </a:ext>
                </a:extLst>
              </p:cNvPr>
              <p:cNvSpPr/>
              <p:nvPr/>
            </p:nvSpPr>
            <p:spPr>
              <a:xfrm>
                <a:off x="6847929" y="4291816"/>
                <a:ext cx="4647266" cy="1728774"/>
              </a:xfrm>
              <a:custGeom>
                <a:avLst/>
                <a:gdLst>
                  <a:gd name="connsiteX0" fmla="*/ 62389 w 3902963"/>
                  <a:gd name="connsiteY0" fmla="*/ 1451896 h 1451895"/>
                  <a:gd name="connsiteX1" fmla="*/ 62389 w 3902963"/>
                  <a:gd name="connsiteY1" fmla="*/ 1031367 h 1451895"/>
                  <a:gd name="connsiteX2" fmla="*/ 139160 w 3902963"/>
                  <a:gd name="connsiteY2" fmla="*/ 954596 h 1451895"/>
                  <a:gd name="connsiteX3" fmla="*/ 139160 w 3902963"/>
                  <a:gd name="connsiteY3" fmla="*/ 357378 h 1451895"/>
                  <a:gd name="connsiteX4" fmla="*/ 0 w 3902963"/>
                  <a:gd name="connsiteY4" fmla="*/ 218218 h 1451895"/>
                  <a:gd name="connsiteX5" fmla="*/ 0 w 3902963"/>
                  <a:gd name="connsiteY5" fmla="*/ 0 h 1451895"/>
                  <a:gd name="connsiteX6" fmla="*/ 3902964 w 3902963"/>
                  <a:gd name="connsiteY6" fmla="*/ 0 h 1451895"/>
                  <a:gd name="connsiteX7" fmla="*/ 3902964 w 3902963"/>
                  <a:gd name="connsiteY7" fmla="*/ 1441228 h 1451895"/>
                  <a:gd name="connsiteX8" fmla="*/ 3503676 w 3902963"/>
                  <a:gd name="connsiteY8" fmla="*/ 1441228 h 1451895"/>
                  <a:gd name="connsiteX9" fmla="*/ 3422237 w 3902963"/>
                  <a:gd name="connsiteY9" fmla="*/ 1359789 h 1451895"/>
                  <a:gd name="connsiteX10" fmla="*/ 3180493 w 3902963"/>
                  <a:gd name="connsiteY10" fmla="*/ 1359789 h 1451895"/>
                  <a:gd name="connsiteX11" fmla="*/ 3074765 w 3902963"/>
                  <a:gd name="connsiteY11" fmla="*/ 1446467 h 1451895"/>
                  <a:gd name="connsiteX12" fmla="*/ 425482 w 3902963"/>
                  <a:gd name="connsiteY12" fmla="*/ 1446467 h 1451895"/>
                  <a:gd name="connsiteX13" fmla="*/ 393764 w 3902963"/>
                  <a:gd name="connsiteY13" fmla="*/ 1414748 h 1451895"/>
                  <a:gd name="connsiteX14" fmla="*/ 308610 w 3902963"/>
                  <a:gd name="connsiteY14" fmla="*/ 1414748 h 1451895"/>
                  <a:gd name="connsiteX15" fmla="*/ 271558 w 3902963"/>
                  <a:gd name="connsiteY15" fmla="*/ 1451896 h 145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902963" h="1451895">
                    <a:moveTo>
                      <a:pt x="62389" y="1451896"/>
                    </a:moveTo>
                    <a:lnTo>
                      <a:pt x="62389" y="1031367"/>
                    </a:lnTo>
                    <a:lnTo>
                      <a:pt x="139160" y="954596"/>
                    </a:lnTo>
                    <a:lnTo>
                      <a:pt x="139160" y="357378"/>
                    </a:lnTo>
                    <a:lnTo>
                      <a:pt x="0" y="218218"/>
                    </a:lnTo>
                    <a:lnTo>
                      <a:pt x="0" y="0"/>
                    </a:lnTo>
                    <a:lnTo>
                      <a:pt x="3902964" y="0"/>
                    </a:lnTo>
                    <a:lnTo>
                      <a:pt x="3902964" y="1441228"/>
                    </a:lnTo>
                    <a:lnTo>
                      <a:pt x="3503676" y="1441228"/>
                    </a:lnTo>
                    <a:lnTo>
                      <a:pt x="3422237" y="1359789"/>
                    </a:lnTo>
                    <a:lnTo>
                      <a:pt x="3180493" y="1359789"/>
                    </a:lnTo>
                    <a:lnTo>
                      <a:pt x="3074765" y="1446467"/>
                    </a:lnTo>
                    <a:lnTo>
                      <a:pt x="425482" y="1446467"/>
                    </a:lnTo>
                    <a:lnTo>
                      <a:pt x="393764" y="1414748"/>
                    </a:lnTo>
                    <a:lnTo>
                      <a:pt x="308610" y="1414748"/>
                    </a:lnTo>
                    <a:lnTo>
                      <a:pt x="271558" y="1451896"/>
                    </a:lnTo>
                    <a:close/>
                  </a:path>
                </a:pathLst>
              </a:custGeom>
              <a:noFill/>
              <a:ln w="9525" cap="rnd">
                <a:gradFill>
                  <a:gsLst>
                    <a:gs pos="0">
                      <a:schemeClr val="accent1">
                        <a:alpha val="35000"/>
                        <a:lumMod val="95000"/>
                        <a:lumOff val="5000"/>
                      </a:schemeClr>
                    </a:gs>
                    <a:gs pos="54940">
                      <a:schemeClr val="accent1">
                        <a:lumMod val="75000"/>
                      </a:schemeClr>
                    </a:gs>
                    <a:gs pos="8492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</a:gradFill>
                <a:prstDash val="solid"/>
                <a:round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32" name="任意多边形: 形状 131" descr="111fe804-cc25-4301-84d3-71e0b6767058">
                <a:extLst>
                  <a:ext uri="{FF2B5EF4-FFF2-40B4-BE49-F238E27FC236}">
                    <a16:creationId xmlns:a16="http://schemas.microsoft.com/office/drawing/2014/main" id="{BB9C6B86-CAD5-5CA6-55F8-671720BE36F9}"/>
                  </a:ext>
                </a:extLst>
              </p:cNvPr>
              <p:cNvSpPr/>
              <p:nvPr/>
            </p:nvSpPr>
            <p:spPr>
              <a:xfrm>
                <a:off x="6825474" y="4270833"/>
                <a:ext cx="178401" cy="178401"/>
              </a:xfrm>
              <a:custGeom>
                <a:avLst/>
                <a:gdLst>
                  <a:gd name="connsiteX0" fmla="*/ 149828 w 149828"/>
                  <a:gd name="connsiteY0" fmla="*/ 0 h 149828"/>
                  <a:gd name="connsiteX1" fmla="*/ 28956 w 149828"/>
                  <a:gd name="connsiteY1" fmla="*/ 0 h 149828"/>
                  <a:gd name="connsiteX2" fmla="*/ 0 w 149828"/>
                  <a:gd name="connsiteY2" fmla="*/ 0 h 149828"/>
                  <a:gd name="connsiteX3" fmla="*/ 0 w 149828"/>
                  <a:gd name="connsiteY3" fmla="*/ 28956 h 149828"/>
                  <a:gd name="connsiteX4" fmla="*/ 0 w 149828"/>
                  <a:gd name="connsiteY4" fmla="*/ 149828 h 149828"/>
                  <a:gd name="connsiteX5" fmla="*/ 38481 w 149828"/>
                  <a:gd name="connsiteY5" fmla="*/ 149828 h 149828"/>
                  <a:gd name="connsiteX6" fmla="*/ 38481 w 149828"/>
                  <a:gd name="connsiteY6" fmla="*/ 38481 h 149828"/>
                  <a:gd name="connsiteX7" fmla="*/ 149828 w 149828"/>
                  <a:gd name="connsiteY7" fmla="*/ 38481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149828" y="0"/>
                    </a:moveTo>
                    <a:lnTo>
                      <a:pt x="28956" y="0"/>
                    </a:lnTo>
                    <a:lnTo>
                      <a:pt x="0" y="0"/>
                    </a:lnTo>
                    <a:lnTo>
                      <a:pt x="0" y="28956"/>
                    </a:lnTo>
                    <a:lnTo>
                      <a:pt x="0" y="149828"/>
                    </a:lnTo>
                    <a:lnTo>
                      <a:pt x="38481" y="149828"/>
                    </a:lnTo>
                    <a:lnTo>
                      <a:pt x="38481" y="38481"/>
                    </a:lnTo>
                    <a:lnTo>
                      <a:pt x="149828" y="3848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33" name="任意多边形: 形状 132" descr="c0b5d865-dae4-422f-b3d8-7071d92fa273">
                <a:extLst>
                  <a:ext uri="{FF2B5EF4-FFF2-40B4-BE49-F238E27FC236}">
                    <a16:creationId xmlns:a16="http://schemas.microsoft.com/office/drawing/2014/main" id="{C524393B-BF9D-5B25-93D9-F7492B5F41B9}"/>
                  </a:ext>
                </a:extLst>
              </p:cNvPr>
              <p:cNvSpPr/>
              <p:nvPr/>
            </p:nvSpPr>
            <p:spPr>
              <a:xfrm>
                <a:off x="11340499" y="4270833"/>
                <a:ext cx="178401" cy="178401"/>
              </a:xfrm>
              <a:custGeom>
                <a:avLst/>
                <a:gdLst>
                  <a:gd name="connsiteX0" fmla="*/ 0 w 149828"/>
                  <a:gd name="connsiteY0" fmla="*/ 0 h 149828"/>
                  <a:gd name="connsiteX1" fmla="*/ 120872 w 149828"/>
                  <a:gd name="connsiteY1" fmla="*/ 0 h 149828"/>
                  <a:gd name="connsiteX2" fmla="*/ 149828 w 149828"/>
                  <a:gd name="connsiteY2" fmla="*/ 0 h 149828"/>
                  <a:gd name="connsiteX3" fmla="*/ 149828 w 149828"/>
                  <a:gd name="connsiteY3" fmla="*/ 28956 h 149828"/>
                  <a:gd name="connsiteX4" fmla="*/ 149828 w 149828"/>
                  <a:gd name="connsiteY4" fmla="*/ 149828 h 149828"/>
                  <a:gd name="connsiteX5" fmla="*/ 111347 w 149828"/>
                  <a:gd name="connsiteY5" fmla="*/ 149828 h 149828"/>
                  <a:gd name="connsiteX6" fmla="*/ 111347 w 149828"/>
                  <a:gd name="connsiteY6" fmla="*/ 38481 h 149828"/>
                  <a:gd name="connsiteX7" fmla="*/ 0 w 149828"/>
                  <a:gd name="connsiteY7" fmla="*/ 38481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0" y="0"/>
                    </a:moveTo>
                    <a:lnTo>
                      <a:pt x="120872" y="0"/>
                    </a:lnTo>
                    <a:lnTo>
                      <a:pt x="149828" y="0"/>
                    </a:lnTo>
                    <a:lnTo>
                      <a:pt x="149828" y="28956"/>
                    </a:lnTo>
                    <a:lnTo>
                      <a:pt x="149828" y="149828"/>
                    </a:lnTo>
                    <a:lnTo>
                      <a:pt x="111347" y="149828"/>
                    </a:lnTo>
                    <a:lnTo>
                      <a:pt x="111347" y="38481"/>
                    </a:lnTo>
                    <a:lnTo>
                      <a:pt x="0" y="3848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34" name="任意多边形: 形状 133" descr="0f32094f-b282-4fa3-b84c-f442380f10e2">
                <a:extLst>
                  <a:ext uri="{FF2B5EF4-FFF2-40B4-BE49-F238E27FC236}">
                    <a16:creationId xmlns:a16="http://schemas.microsoft.com/office/drawing/2014/main" id="{0697C80A-A8B4-45D4-8B54-5410A2DD0112}"/>
                  </a:ext>
                </a:extLst>
              </p:cNvPr>
              <p:cNvSpPr/>
              <p:nvPr/>
            </p:nvSpPr>
            <p:spPr>
              <a:xfrm>
                <a:off x="11471607" y="4531913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35" name="任意多边形: 形状 134" descr="2ccd646b-3e1f-46d8-b357-89f02c845b0c">
                <a:extLst>
                  <a:ext uri="{FF2B5EF4-FFF2-40B4-BE49-F238E27FC236}">
                    <a16:creationId xmlns:a16="http://schemas.microsoft.com/office/drawing/2014/main" id="{EA609190-338D-A855-CF08-029469236230}"/>
                  </a:ext>
                </a:extLst>
              </p:cNvPr>
              <p:cNvSpPr/>
              <p:nvPr/>
            </p:nvSpPr>
            <p:spPr>
              <a:xfrm>
                <a:off x="11184669" y="4268112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36" name="任意多边形: 形状 135" descr="044f126e-d762-4a32-99a1-b38270eb36e1">
                <a:extLst>
                  <a:ext uri="{FF2B5EF4-FFF2-40B4-BE49-F238E27FC236}">
                    <a16:creationId xmlns:a16="http://schemas.microsoft.com/office/drawing/2014/main" id="{0E90C5FF-0B1D-9677-314C-2A9D5CF53356}"/>
                  </a:ext>
                </a:extLst>
              </p:cNvPr>
              <p:cNvSpPr/>
              <p:nvPr/>
            </p:nvSpPr>
            <p:spPr>
              <a:xfrm>
                <a:off x="11044942" y="4268112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37" name="任意多边形: 形状 136" descr="bb796f12-6489-425c-b07a-2bd92ccb285e">
                <a:extLst>
                  <a:ext uri="{FF2B5EF4-FFF2-40B4-BE49-F238E27FC236}">
                    <a16:creationId xmlns:a16="http://schemas.microsoft.com/office/drawing/2014/main" id="{C94E9EBF-6FA7-3939-E685-BE745D4D16BE}"/>
                  </a:ext>
                </a:extLst>
              </p:cNvPr>
              <p:cNvSpPr/>
              <p:nvPr/>
            </p:nvSpPr>
            <p:spPr>
              <a:xfrm>
                <a:off x="11471607" y="4638410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38" name="任意多边形: 形状 137" descr="e2a07683-fcc0-406f-b525-303c87cfc595">
                <a:extLst>
                  <a:ext uri="{FF2B5EF4-FFF2-40B4-BE49-F238E27FC236}">
                    <a16:creationId xmlns:a16="http://schemas.microsoft.com/office/drawing/2014/main" id="{5397E515-60A2-83DC-72A6-C41748D8E24F}"/>
                  </a:ext>
                </a:extLst>
              </p:cNvPr>
              <p:cNvSpPr/>
              <p:nvPr/>
            </p:nvSpPr>
            <p:spPr>
              <a:xfrm>
                <a:off x="11471607" y="4744906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39" name="任意多边形: 形状 138" descr="7a73f5dd-d2f9-4068-9c2d-4f456a5f6e75">
                <a:extLst>
                  <a:ext uri="{FF2B5EF4-FFF2-40B4-BE49-F238E27FC236}">
                    <a16:creationId xmlns:a16="http://schemas.microsoft.com/office/drawing/2014/main" id="{B46CB78B-A716-0297-39D7-1B4C1C7C83E4}"/>
                  </a:ext>
                </a:extLst>
              </p:cNvPr>
              <p:cNvSpPr/>
              <p:nvPr/>
            </p:nvSpPr>
            <p:spPr>
              <a:xfrm>
                <a:off x="11471607" y="4851516"/>
                <a:ext cx="47293" cy="47293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30" name="任意多边形: 形状 129" descr="1855e106-e6bb-4b32-b135-47b924afce0f">
                <a:extLst>
                  <a:ext uri="{FF2B5EF4-FFF2-40B4-BE49-F238E27FC236}">
                    <a16:creationId xmlns:a16="http://schemas.microsoft.com/office/drawing/2014/main" id="{E76F5CF3-A392-87D9-9148-A4C0EBCB043D}"/>
                  </a:ext>
                </a:extLst>
              </p:cNvPr>
              <p:cNvSpPr/>
              <p:nvPr/>
            </p:nvSpPr>
            <p:spPr>
              <a:xfrm>
                <a:off x="6904864" y="5866233"/>
                <a:ext cx="178401" cy="178400"/>
              </a:xfrm>
              <a:custGeom>
                <a:avLst/>
                <a:gdLst>
                  <a:gd name="connsiteX0" fmla="*/ 149828 w 149828"/>
                  <a:gd name="connsiteY0" fmla="*/ 149828 h 149828"/>
                  <a:gd name="connsiteX1" fmla="*/ 29051 w 149828"/>
                  <a:gd name="connsiteY1" fmla="*/ 149828 h 149828"/>
                  <a:gd name="connsiteX2" fmla="*/ 0 w 149828"/>
                  <a:gd name="connsiteY2" fmla="*/ 149828 h 149828"/>
                  <a:gd name="connsiteX3" fmla="*/ 0 w 149828"/>
                  <a:gd name="connsiteY3" fmla="*/ 120777 h 149828"/>
                  <a:gd name="connsiteX4" fmla="*/ 0 w 149828"/>
                  <a:gd name="connsiteY4" fmla="*/ 0 h 149828"/>
                  <a:gd name="connsiteX5" fmla="*/ 38576 w 149828"/>
                  <a:gd name="connsiteY5" fmla="*/ 0 h 149828"/>
                  <a:gd name="connsiteX6" fmla="*/ 38576 w 149828"/>
                  <a:gd name="connsiteY6" fmla="*/ 111252 h 149828"/>
                  <a:gd name="connsiteX7" fmla="*/ 149828 w 149828"/>
                  <a:gd name="connsiteY7" fmla="*/ 111252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149828" y="149828"/>
                    </a:moveTo>
                    <a:lnTo>
                      <a:pt x="29051" y="149828"/>
                    </a:lnTo>
                    <a:lnTo>
                      <a:pt x="0" y="149828"/>
                    </a:lnTo>
                    <a:lnTo>
                      <a:pt x="0" y="120777"/>
                    </a:lnTo>
                    <a:lnTo>
                      <a:pt x="0" y="0"/>
                    </a:lnTo>
                    <a:lnTo>
                      <a:pt x="38576" y="0"/>
                    </a:lnTo>
                    <a:lnTo>
                      <a:pt x="38576" y="111252"/>
                    </a:lnTo>
                    <a:lnTo>
                      <a:pt x="149828" y="11125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31" name="任意多边形: 形状 130" descr="a738610f-76a4-487b-83ff-44c9dec17e0e">
                <a:extLst>
                  <a:ext uri="{FF2B5EF4-FFF2-40B4-BE49-F238E27FC236}">
                    <a16:creationId xmlns:a16="http://schemas.microsoft.com/office/drawing/2014/main" id="{365D7271-A0E7-4EE7-08BC-B5E449418355}"/>
                  </a:ext>
                </a:extLst>
              </p:cNvPr>
              <p:cNvSpPr/>
              <p:nvPr/>
            </p:nvSpPr>
            <p:spPr>
              <a:xfrm>
                <a:off x="11340499" y="5852964"/>
                <a:ext cx="178401" cy="178400"/>
              </a:xfrm>
              <a:custGeom>
                <a:avLst/>
                <a:gdLst>
                  <a:gd name="connsiteX0" fmla="*/ 0 w 149828"/>
                  <a:gd name="connsiteY0" fmla="*/ 149828 h 149828"/>
                  <a:gd name="connsiteX1" fmla="*/ 120872 w 149828"/>
                  <a:gd name="connsiteY1" fmla="*/ 149828 h 149828"/>
                  <a:gd name="connsiteX2" fmla="*/ 149828 w 149828"/>
                  <a:gd name="connsiteY2" fmla="*/ 149828 h 149828"/>
                  <a:gd name="connsiteX3" fmla="*/ 149828 w 149828"/>
                  <a:gd name="connsiteY3" fmla="*/ 120872 h 149828"/>
                  <a:gd name="connsiteX4" fmla="*/ 149828 w 149828"/>
                  <a:gd name="connsiteY4" fmla="*/ 0 h 149828"/>
                  <a:gd name="connsiteX5" fmla="*/ 111347 w 149828"/>
                  <a:gd name="connsiteY5" fmla="*/ 0 h 149828"/>
                  <a:gd name="connsiteX6" fmla="*/ 111347 w 149828"/>
                  <a:gd name="connsiteY6" fmla="*/ 111347 h 149828"/>
                  <a:gd name="connsiteX7" fmla="*/ 0 w 149828"/>
                  <a:gd name="connsiteY7" fmla="*/ 111347 h 1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828" h="149828">
                    <a:moveTo>
                      <a:pt x="0" y="149828"/>
                    </a:moveTo>
                    <a:lnTo>
                      <a:pt x="120872" y="149828"/>
                    </a:lnTo>
                    <a:lnTo>
                      <a:pt x="149828" y="149828"/>
                    </a:lnTo>
                    <a:lnTo>
                      <a:pt x="149828" y="120872"/>
                    </a:lnTo>
                    <a:lnTo>
                      <a:pt x="149828" y="0"/>
                    </a:lnTo>
                    <a:lnTo>
                      <a:pt x="111347" y="0"/>
                    </a:lnTo>
                    <a:lnTo>
                      <a:pt x="111347" y="111347"/>
                    </a:lnTo>
                    <a:lnTo>
                      <a:pt x="0" y="11134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26" name="任意多边形: 形状 125" descr="ae5a5046-6780-421d-af91-5b1ab06b0037">
                <a:extLst>
                  <a:ext uri="{FF2B5EF4-FFF2-40B4-BE49-F238E27FC236}">
                    <a16:creationId xmlns:a16="http://schemas.microsoft.com/office/drawing/2014/main" id="{C88D2BAB-E14D-141A-AFC1-63D9403371DF}"/>
                  </a:ext>
                </a:extLst>
              </p:cNvPr>
              <p:cNvSpPr/>
              <p:nvPr/>
            </p:nvSpPr>
            <p:spPr>
              <a:xfrm>
                <a:off x="8101385" y="5990082"/>
                <a:ext cx="581248" cy="55118"/>
              </a:xfrm>
              <a:custGeom>
                <a:avLst/>
                <a:gdLst>
                  <a:gd name="connsiteX0" fmla="*/ 0 w 488156"/>
                  <a:gd name="connsiteY0" fmla="*/ 0 h 46291"/>
                  <a:gd name="connsiteX1" fmla="*/ 488156 w 488156"/>
                  <a:gd name="connsiteY1" fmla="*/ 0 h 46291"/>
                  <a:gd name="connsiteX2" fmla="*/ 488156 w 488156"/>
                  <a:gd name="connsiteY2" fmla="*/ 46292 h 46291"/>
                  <a:gd name="connsiteX3" fmla="*/ 0 w 488156"/>
                  <a:gd name="connsiteY3" fmla="*/ 46292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156" h="46291">
                    <a:moveTo>
                      <a:pt x="0" y="0"/>
                    </a:moveTo>
                    <a:lnTo>
                      <a:pt x="488156" y="0"/>
                    </a:lnTo>
                    <a:lnTo>
                      <a:pt x="488156" y="46292"/>
                    </a:lnTo>
                    <a:lnTo>
                      <a:pt x="0" y="4629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27" name="任意多边形: 形状 126" descr="bfa961e0-dfc3-4c97-81bb-69018de72f65">
                <a:extLst>
                  <a:ext uri="{FF2B5EF4-FFF2-40B4-BE49-F238E27FC236}">
                    <a16:creationId xmlns:a16="http://schemas.microsoft.com/office/drawing/2014/main" id="{8FEB757F-D0C0-C08D-BDE7-E5251D179F6F}"/>
                  </a:ext>
                </a:extLst>
              </p:cNvPr>
              <p:cNvSpPr/>
              <p:nvPr/>
            </p:nvSpPr>
            <p:spPr>
              <a:xfrm>
                <a:off x="6987202" y="4998273"/>
                <a:ext cx="47294" cy="47294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28" name="任意多边形: 形状 127" descr="fa4c9b68-d972-47a7-96e1-0825f5c0e865">
                <a:extLst>
                  <a:ext uri="{FF2B5EF4-FFF2-40B4-BE49-F238E27FC236}">
                    <a16:creationId xmlns:a16="http://schemas.microsoft.com/office/drawing/2014/main" id="{CE801DB2-2A66-8A63-9CD1-50C4886686DE}"/>
                  </a:ext>
                </a:extLst>
              </p:cNvPr>
              <p:cNvSpPr/>
              <p:nvPr/>
            </p:nvSpPr>
            <p:spPr>
              <a:xfrm>
                <a:off x="6987202" y="5096717"/>
                <a:ext cx="47294" cy="47294"/>
              </a:xfrm>
              <a:custGeom>
                <a:avLst/>
                <a:gdLst>
                  <a:gd name="connsiteX0" fmla="*/ 0 w 39719"/>
                  <a:gd name="connsiteY0" fmla="*/ 0 h 39719"/>
                  <a:gd name="connsiteX1" fmla="*/ 39719 w 39719"/>
                  <a:gd name="connsiteY1" fmla="*/ 0 h 39719"/>
                  <a:gd name="connsiteX2" fmla="*/ 39719 w 39719"/>
                  <a:gd name="connsiteY2" fmla="*/ 39719 h 39719"/>
                  <a:gd name="connsiteX3" fmla="*/ 0 w 39719"/>
                  <a:gd name="connsiteY3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19" h="39719">
                    <a:moveTo>
                      <a:pt x="0" y="0"/>
                    </a:moveTo>
                    <a:lnTo>
                      <a:pt x="39719" y="0"/>
                    </a:lnTo>
                    <a:lnTo>
                      <a:pt x="39719" y="39719"/>
                    </a:lnTo>
                    <a:lnTo>
                      <a:pt x="0" y="3971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  <p:sp>
            <p:nvSpPr>
              <p:cNvPr id="129" name="任意多边形: 形状 128" descr="2f309539-0766-4832-9b08-e79b5a5d119a">
                <a:extLst>
                  <a:ext uri="{FF2B5EF4-FFF2-40B4-BE49-F238E27FC236}">
                    <a16:creationId xmlns:a16="http://schemas.microsoft.com/office/drawing/2014/main" id="{ADFCF4CD-4F74-7E45-2005-8868FB906FE2}"/>
                  </a:ext>
                </a:extLst>
              </p:cNvPr>
              <p:cNvSpPr/>
              <p:nvPr/>
            </p:nvSpPr>
            <p:spPr>
              <a:xfrm>
                <a:off x="6846355" y="4715642"/>
                <a:ext cx="132238" cy="626802"/>
              </a:xfrm>
              <a:custGeom>
                <a:avLst/>
                <a:gdLst>
                  <a:gd name="connsiteX0" fmla="*/ 0 w 75819"/>
                  <a:gd name="connsiteY0" fmla="*/ 33242 h 359378"/>
                  <a:gd name="connsiteX1" fmla="*/ 37910 w 75819"/>
                  <a:gd name="connsiteY1" fmla="*/ 14288 h 359378"/>
                  <a:gd name="connsiteX2" fmla="*/ 75819 w 75819"/>
                  <a:gd name="connsiteY2" fmla="*/ 33242 h 359378"/>
                  <a:gd name="connsiteX3" fmla="*/ 75819 w 75819"/>
                  <a:gd name="connsiteY3" fmla="*/ 18955 h 359378"/>
                  <a:gd name="connsiteX4" fmla="*/ 37910 w 75819"/>
                  <a:gd name="connsiteY4" fmla="*/ 0 h 359378"/>
                  <a:gd name="connsiteX5" fmla="*/ 0 w 75819"/>
                  <a:gd name="connsiteY5" fmla="*/ 18955 h 359378"/>
                  <a:gd name="connsiteX6" fmla="*/ 0 w 75819"/>
                  <a:gd name="connsiteY6" fmla="*/ 33242 h 359378"/>
                  <a:gd name="connsiteX7" fmla="*/ 0 w 75819"/>
                  <a:gd name="connsiteY7" fmla="*/ 155543 h 359378"/>
                  <a:gd name="connsiteX8" fmla="*/ 37910 w 75819"/>
                  <a:gd name="connsiteY8" fmla="*/ 136589 h 359378"/>
                  <a:gd name="connsiteX9" fmla="*/ 75819 w 75819"/>
                  <a:gd name="connsiteY9" fmla="*/ 155543 h 359378"/>
                  <a:gd name="connsiteX10" fmla="*/ 75819 w 75819"/>
                  <a:gd name="connsiteY10" fmla="*/ 141256 h 359378"/>
                  <a:gd name="connsiteX11" fmla="*/ 37910 w 75819"/>
                  <a:gd name="connsiteY11" fmla="*/ 122301 h 359378"/>
                  <a:gd name="connsiteX12" fmla="*/ 0 w 75819"/>
                  <a:gd name="connsiteY12" fmla="*/ 141256 h 359378"/>
                  <a:gd name="connsiteX13" fmla="*/ 0 w 75819"/>
                  <a:gd name="connsiteY13" fmla="*/ 155543 h 359378"/>
                  <a:gd name="connsiteX14" fmla="*/ 0 w 75819"/>
                  <a:gd name="connsiteY14" fmla="*/ 114776 h 359378"/>
                  <a:gd name="connsiteX15" fmla="*/ 37910 w 75819"/>
                  <a:gd name="connsiteY15" fmla="*/ 95822 h 359378"/>
                  <a:gd name="connsiteX16" fmla="*/ 75819 w 75819"/>
                  <a:gd name="connsiteY16" fmla="*/ 114776 h 359378"/>
                  <a:gd name="connsiteX17" fmla="*/ 75819 w 75819"/>
                  <a:gd name="connsiteY17" fmla="*/ 100489 h 359378"/>
                  <a:gd name="connsiteX18" fmla="*/ 37910 w 75819"/>
                  <a:gd name="connsiteY18" fmla="*/ 81534 h 359378"/>
                  <a:gd name="connsiteX19" fmla="*/ 0 w 75819"/>
                  <a:gd name="connsiteY19" fmla="*/ 100489 h 359378"/>
                  <a:gd name="connsiteX20" fmla="*/ 0 w 75819"/>
                  <a:gd name="connsiteY20" fmla="*/ 114776 h 359378"/>
                  <a:gd name="connsiteX21" fmla="*/ 0 w 75819"/>
                  <a:gd name="connsiteY21" fmla="*/ 74009 h 359378"/>
                  <a:gd name="connsiteX22" fmla="*/ 37910 w 75819"/>
                  <a:gd name="connsiteY22" fmla="*/ 55055 h 359378"/>
                  <a:gd name="connsiteX23" fmla="*/ 75819 w 75819"/>
                  <a:gd name="connsiteY23" fmla="*/ 74009 h 359378"/>
                  <a:gd name="connsiteX24" fmla="*/ 75819 w 75819"/>
                  <a:gd name="connsiteY24" fmla="*/ 59722 h 359378"/>
                  <a:gd name="connsiteX25" fmla="*/ 37910 w 75819"/>
                  <a:gd name="connsiteY25" fmla="*/ 40767 h 359378"/>
                  <a:gd name="connsiteX26" fmla="*/ 0 w 75819"/>
                  <a:gd name="connsiteY26" fmla="*/ 59722 h 359378"/>
                  <a:gd name="connsiteX27" fmla="*/ 0 w 75819"/>
                  <a:gd name="connsiteY27" fmla="*/ 74009 h 359378"/>
                  <a:gd name="connsiteX28" fmla="*/ 0 w 75819"/>
                  <a:gd name="connsiteY28" fmla="*/ 277844 h 359378"/>
                  <a:gd name="connsiteX29" fmla="*/ 37910 w 75819"/>
                  <a:gd name="connsiteY29" fmla="*/ 258890 h 359378"/>
                  <a:gd name="connsiteX30" fmla="*/ 75819 w 75819"/>
                  <a:gd name="connsiteY30" fmla="*/ 277844 h 359378"/>
                  <a:gd name="connsiteX31" fmla="*/ 75819 w 75819"/>
                  <a:gd name="connsiteY31" fmla="*/ 263557 h 359378"/>
                  <a:gd name="connsiteX32" fmla="*/ 37910 w 75819"/>
                  <a:gd name="connsiteY32" fmla="*/ 244602 h 359378"/>
                  <a:gd name="connsiteX33" fmla="*/ 0 w 75819"/>
                  <a:gd name="connsiteY33" fmla="*/ 263557 h 359378"/>
                  <a:gd name="connsiteX34" fmla="*/ 0 w 75819"/>
                  <a:gd name="connsiteY34" fmla="*/ 277844 h 359378"/>
                  <a:gd name="connsiteX35" fmla="*/ 37910 w 75819"/>
                  <a:gd name="connsiteY35" fmla="*/ 340424 h 359378"/>
                  <a:gd name="connsiteX36" fmla="*/ 75819 w 75819"/>
                  <a:gd name="connsiteY36" fmla="*/ 359378 h 359378"/>
                  <a:gd name="connsiteX37" fmla="*/ 75819 w 75819"/>
                  <a:gd name="connsiteY37" fmla="*/ 345091 h 359378"/>
                  <a:gd name="connsiteX38" fmla="*/ 37910 w 75819"/>
                  <a:gd name="connsiteY38" fmla="*/ 326136 h 359378"/>
                  <a:gd name="connsiteX39" fmla="*/ 0 w 75819"/>
                  <a:gd name="connsiteY39" fmla="*/ 345091 h 359378"/>
                  <a:gd name="connsiteX40" fmla="*/ 0 w 75819"/>
                  <a:gd name="connsiteY40" fmla="*/ 359378 h 359378"/>
                  <a:gd name="connsiteX41" fmla="*/ 37910 w 75819"/>
                  <a:gd name="connsiteY41" fmla="*/ 340424 h 359378"/>
                  <a:gd name="connsiteX42" fmla="*/ 0 w 75819"/>
                  <a:gd name="connsiteY42" fmla="*/ 196310 h 359378"/>
                  <a:gd name="connsiteX43" fmla="*/ 37910 w 75819"/>
                  <a:gd name="connsiteY43" fmla="*/ 177356 h 359378"/>
                  <a:gd name="connsiteX44" fmla="*/ 75819 w 75819"/>
                  <a:gd name="connsiteY44" fmla="*/ 196310 h 359378"/>
                  <a:gd name="connsiteX45" fmla="*/ 75819 w 75819"/>
                  <a:gd name="connsiteY45" fmla="*/ 182023 h 359378"/>
                  <a:gd name="connsiteX46" fmla="*/ 37910 w 75819"/>
                  <a:gd name="connsiteY46" fmla="*/ 163068 h 359378"/>
                  <a:gd name="connsiteX47" fmla="*/ 0 w 75819"/>
                  <a:gd name="connsiteY47" fmla="*/ 182023 h 359378"/>
                  <a:gd name="connsiteX48" fmla="*/ 0 w 75819"/>
                  <a:gd name="connsiteY48" fmla="*/ 196310 h 359378"/>
                  <a:gd name="connsiteX49" fmla="*/ 0 w 75819"/>
                  <a:gd name="connsiteY49" fmla="*/ 318611 h 359378"/>
                  <a:gd name="connsiteX50" fmla="*/ 37910 w 75819"/>
                  <a:gd name="connsiteY50" fmla="*/ 299657 h 359378"/>
                  <a:gd name="connsiteX51" fmla="*/ 75819 w 75819"/>
                  <a:gd name="connsiteY51" fmla="*/ 318611 h 359378"/>
                  <a:gd name="connsiteX52" fmla="*/ 75819 w 75819"/>
                  <a:gd name="connsiteY52" fmla="*/ 304324 h 359378"/>
                  <a:gd name="connsiteX53" fmla="*/ 37910 w 75819"/>
                  <a:gd name="connsiteY53" fmla="*/ 285369 h 359378"/>
                  <a:gd name="connsiteX54" fmla="*/ 0 w 75819"/>
                  <a:gd name="connsiteY54" fmla="*/ 304324 h 359378"/>
                  <a:gd name="connsiteX55" fmla="*/ 0 w 75819"/>
                  <a:gd name="connsiteY55" fmla="*/ 318611 h 359378"/>
                  <a:gd name="connsiteX56" fmla="*/ 0 w 75819"/>
                  <a:gd name="connsiteY56" fmla="*/ 237077 h 359378"/>
                  <a:gd name="connsiteX57" fmla="*/ 37910 w 75819"/>
                  <a:gd name="connsiteY57" fmla="*/ 218123 h 359378"/>
                  <a:gd name="connsiteX58" fmla="*/ 75819 w 75819"/>
                  <a:gd name="connsiteY58" fmla="*/ 237077 h 359378"/>
                  <a:gd name="connsiteX59" fmla="*/ 75819 w 75819"/>
                  <a:gd name="connsiteY59" fmla="*/ 222790 h 359378"/>
                  <a:gd name="connsiteX60" fmla="*/ 37910 w 75819"/>
                  <a:gd name="connsiteY60" fmla="*/ 203835 h 359378"/>
                  <a:gd name="connsiteX61" fmla="*/ 0 w 75819"/>
                  <a:gd name="connsiteY61" fmla="*/ 222790 h 359378"/>
                  <a:gd name="connsiteX62" fmla="*/ 0 w 75819"/>
                  <a:gd name="connsiteY62" fmla="*/ 237077 h 35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75819" h="359378">
                    <a:moveTo>
                      <a:pt x="0" y="33242"/>
                    </a:moveTo>
                    <a:lnTo>
                      <a:pt x="37910" y="14288"/>
                    </a:lnTo>
                    <a:lnTo>
                      <a:pt x="75819" y="33242"/>
                    </a:lnTo>
                    <a:lnTo>
                      <a:pt x="75819" y="18955"/>
                    </a:lnTo>
                    <a:lnTo>
                      <a:pt x="37910" y="0"/>
                    </a:lnTo>
                    <a:lnTo>
                      <a:pt x="0" y="18955"/>
                    </a:lnTo>
                    <a:lnTo>
                      <a:pt x="0" y="33242"/>
                    </a:lnTo>
                    <a:close/>
                    <a:moveTo>
                      <a:pt x="0" y="155543"/>
                    </a:moveTo>
                    <a:lnTo>
                      <a:pt x="37910" y="136589"/>
                    </a:lnTo>
                    <a:lnTo>
                      <a:pt x="75819" y="155543"/>
                    </a:lnTo>
                    <a:lnTo>
                      <a:pt x="75819" y="141256"/>
                    </a:lnTo>
                    <a:lnTo>
                      <a:pt x="37910" y="122301"/>
                    </a:lnTo>
                    <a:lnTo>
                      <a:pt x="0" y="141256"/>
                    </a:lnTo>
                    <a:lnTo>
                      <a:pt x="0" y="155543"/>
                    </a:lnTo>
                    <a:close/>
                    <a:moveTo>
                      <a:pt x="0" y="114776"/>
                    </a:moveTo>
                    <a:lnTo>
                      <a:pt x="37910" y="95822"/>
                    </a:lnTo>
                    <a:lnTo>
                      <a:pt x="75819" y="114776"/>
                    </a:lnTo>
                    <a:lnTo>
                      <a:pt x="75819" y="100489"/>
                    </a:lnTo>
                    <a:lnTo>
                      <a:pt x="37910" y="81534"/>
                    </a:lnTo>
                    <a:lnTo>
                      <a:pt x="0" y="100489"/>
                    </a:lnTo>
                    <a:lnTo>
                      <a:pt x="0" y="114776"/>
                    </a:lnTo>
                    <a:close/>
                    <a:moveTo>
                      <a:pt x="0" y="74009"/>
                    </a:moveTo>
                    <a:lnTo>
                      <a:pt x="37910" y="55055"/>
                    </a:lnTo>
                    <a:lnTo>
                      <a:pt x="75819" y="74009"/>
                    </a:lnTo>
                    <a:lnTo>
                      <a:pt x="75819" y="59722"/>
                    </a:lnTo>
                    <a:lnTo>
                      <a:pt x="37910" y="40767"/>
                    </a:lnTo>
                    <a:lnTo>
                      <a:pt x="0" y="59722"/>
                    </a:lnTo>
                    <a:lnTo>
                      <a:pt x="0" y="74009"/>
                    </a:lnTo>
                    <a:close/>
                    <a:moveTo>
                      <a:pt x="0" y="277844"/>
                    </a:moveTo>
                    <a:lnTo>
                      <a:pt x="37910" y="258890"/>
                    </a:lnTo>
                    <a:lnTo>
                      <a:pt x="75819" y="277844"/>
                    </a:lnTo>
                    <a:lnTo>
                      <a:pt x="75819" y="263557"/>
                    </a:lnTo>
                    <a:lnTo>
                      <a:pt x="37910" y="244602"/>
                    </a:lnTo>
                    <a:lnTo>
                      <a:pt x="0" y="263557"/>
                    </a:lnTo>
                    <a:lnTo>
                      <a:pt x="0" y="277844"/>
                    </a:lnTo>
                    <a:close/>
                    <a:moveTo>
                      <a:pt x="37910" y="340424"/>
                    </a:moveTo>
                    <a:lnTo>
                      <a:pt x="75819" y="359378"/>
                    </a:lnTo>
                    <a:lnTo>
                      <a:pt x="75819" y="345091"/>
                    </a:lnTo>
                    <a:lnTo>
                      <a:pt x="37910" y="326136"/>
                    </a:lnTo>
                    <a:lnTo>
                      <a:pt x="0" y="345091"/>
                    </a:lnTo>
                    <a:lnTo>
                      <a:pt x="0" y="359378"/>
                    </a:lnTo>
                    <a:lnTo>
                      <a:pt x="37910" y="340424"/>
                    </a:lnTo>
                    <a:close/>
                    <a:moveTo>
                      <a:pt x="0" y="196310"/>
                    </a:moveTo>
                    <a:lnTo>
                      <a:pt x="37910" y="177356"/>
                    </a:lnTo>
                    <a:lnTo>
                      <a:pt x="75819" y="196310"/>
                    </a:lnTo>
                    <a:lnTo>
                      <a:pt x="75819" y="182023"/>
                    </a:lnTo>
                    <a:lnTo>
                      <a:pt x="37910" y="163068"/>
                    </a:lnTo>
                    <a:lnTo>
                      <a:pt x="0" y="182023"/>
                    </a:lnTo>
                    <a:lnTo>
                      <a:pt x="0" y="196310"/>
                    </a:lnTo>
                    <a:close/>
                    <a:moveTo>
                      <a:pt x="0" y="318611"/>
                    </a:moveTo>
                    <a:lnTo>
                      <a:pt x="37910" y="299657"/>
                    </a:lnTo>
                    <a:lnTo>
                      <a:pt x="75819" y="318611"/>
                    </a:lnTo>
                    <a:lnTo>
                      <a:pt x="75819" y="304324"/>
                    </a:lnTo>
                    <a:lnTo>
                      <a:pt x="37910" y="285369"/>
                    </a:lnTo>
                    <a:lnTo>
                      <a:pt x="0" y="304324"/>
                    </a:lnTo>
                    <a:lnTo>
                      <a:pt x="0" y="318611"/>
                    </a:lnTo>
                    <a:close/>
                    <a:moveTo>
                      <a:pt x="0" y="237077"/>
                    </a:moveTo>
                    <a:lnTo>
                      <a:pt x="37910" y="218123"/>
                    </a:lnTo>
                    <a:lnTo>
                      <a:pt x="75819" y="237077"/>
                    </a:lnTo>
                    <a:lnTo>
                      <a:pt x="75819" y="222790"/>
                    </a:lnTo>
                    <a:lnTo>
                      <a:pt x="37910" y="203835"/>
                    </a:lnTo>
                    <a:lnTo>
                      <a:pt x="0" y="222790"/>
                    </a:lnTo>
                    <a:lnTo>
                      <a:pt x="0" y="23707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 anchorCtr="0"/>
              <a:lstStyle/>
              <a:p>
                <a:pPr algn="l"/>
                <a:endParaRPr/>
              </a:p>
            </p:txBody>
          </p:sp>
        </p:grpSp>
        <p:grpSp>
          <p:nvGrpSpPr>
            <p:cNvPr id="3" name="组合 2" descr="7f349d63-4373-4687-a747-b1556e9daf0e">
              <a:extLst>
                <a:ext uri="{FF2B5EF4-FFF2-40B4-BE49-F238E27FC236}">
                  <a16:creationId xmlns:a16="http://schemas.microsoft.com/office/drawing/2014/main" id="{9FACA3BD-5ED0-BA2E-004D-4E1645A0B78F}"/>
                </a:ext>
              </a:extLst>
            </p:cNvPr>
            <p:cNvGrpSpPr/>
            <p:nvPr/>
          </p:nvGrpSpPr>
          <p:grpSpPr>
            <a:xfrm>
              <a:off x="945895" y="2412394"/>
              <a:ext cx="4276981" cy="1270245"/>
              <a:chOff x="945895" y="2412394"/>
              <a:chExt cx="4276981" cy="1270245"/>
            </a:xfrm>
          </p:grpSpPr>
          <p:sp>
            <p:nvSpPr>
              <p:cNvPr id="10" name="Text1" descr="6a02aa2c-3dfd-4db1-8809-ad4358b7923c">
                <a:extLst>
                  <a:ext uri="{FF2B5EF4-FFF2-40B4-BE49-F238E27FC236}">
                    <a16:creationId xmlns:a16="http://schemas.microsoft.com/office/drawing/2014/main" id="{0C0892CB-7C02-4587-372D-A66F297A35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5897" y="2932703"/>
                <a:ext cx="4276977" cy="74993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>
                    <a:solidFill>
                      <a:srgbClr val="2F2F2F"/>
                    </a:solidFill>
                    <a:ea typeface="思源黑体 CN Medium"/>
                  </a:rPr>
                  <a:t>自动识别15个技术主题，</a:t>
                </a:r>
                <a:r>
                  <a:rPr lang="zh-CN" altLang="en-US" sz="1400" b="0" i="0" u="none" dirty="0">
                    <a:solidFill>
                      <a:srgbClr val="2F2F2F"/>
                    </a:solidFill>
                    <a:ea typeface="思源黑体 CN Medium"/>
                  </a:rPr>
                  <a:t>基本数据展示</a:t>
                </a:r>
                <a:r>
                  <a:rPr lang="en-US" sz="1400" b="0" i="0" u="none" dirty="0">
                    <a:solidFill>
                      <a:srgbClr val="2F2F2F"/>
                    </a:solidFill>
                    <a:ea typeface="思源黑体 CN Medium"/>
                  </a:rPr>
                  <a:t>，可视化关键词分布。</a:t>
                </a:r>
              </a:p>
            </p:txBody>
          </p:sp>
          <p:sp>
            <p:nvSpPr>
              <p:cNvPr id="11" name="Bullet1" descr="85f6f730-7b5d-4c2f-b5a5-b3a9733d1d3f">
                <a:extLst>
                  <a:ext uri="{FF2B5EF4-FFF2-40B4-BE49-F238E27FC236}">
                    <a16:creationId xmlns:a16="http://schemas.microsoft.com/office/drawing/2014/main" id="{B9BFBF60-83B9-BEF8-C6E3-057BF67FE2C0}"/>
                  </a:ext>
                </a:extLst>
              </p:cNvPr>
              <p:cNvSpPr txBox="1"/>
              <p:nvPr/>
            </p:nvSpPr>
            <p:spPr>
              <a:xfrm>
                <a:off x="945895" y="2412394"/>
                <a:ext cx="4276981" cy="520307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1800" b="1" i="0" u="none" dirty="0" err="1">
                    <a:solidFill>
                      <a:srgbClr val="2F2F2F"/>
                    </a:solidFill>
                    <a:ea typeface="思源黑体 CN Heavy"/>
                  </a:rPr>
                  <a:t>主题发现与分析</a:t>
                </a:r>
                <a:endParaRPr lang="en-US" sz="1800" b="1" i="0" u="none" dirty="0">
                  <a:solidFill>
                    <a:srgbClr val="2F2F2F"/>
                  </a:solidFill>
                  <a:ea typeface="思源黑体 CN Heavy"/>
                </a:endParaRPr>
              </a:p>
            </p:txBody>
          </p:sp>
        </p:grpSp>
        <p:grpSp>
          <p:nvGrpSpPr>
            <p:cNvPr id="4" name="组合 3" descr="b7b804a2-ec61-4e79-b9cd-06fa4f873797">
              <a:extLst>
                <a:ext uri="{FF2B5EF4-FFF2-40B4-BE49-F238E27FC236}">
                  <a16:creationId xmlns:a16="http://schemas.microsoft.com/office/drawing/2014/main" id="{4E88C296-80CD-2E72-E5BA-8344F1B6B94F}"/>
                </a:ext>
              </a:extLst>
            </p:cNvPr>
            <p:cNvGrpSpPr/>
            <p:nvPr/>
          </p:nvGrpSpPr>
          <p:grpSpPr>
            <a:xfrm>
              <a:off x="6076695" y="2412394"/>
              <a:ext cx="4276981" cy="1270245"/>
              <a:chOff x="6076695" y="2412394"/>
              <a:chExt cx="4276981" cy="1270245"/>
            </a:xfrm>
          </p:grpSpPr>
          <p:sp>
            <p:nvSpPr>
              <p:cNvPr id="96" name="Text2" descr="57a8ce73-ef37-45bf-bc75-67ea84fe1fd6">
                <a:extLst>
                  <a:ext uri="{FF2B5EF4-FFF2-40B4-BE49-F238E27FC236}">
                    <a16:creationId xmlns:a16="http://schemas.microsoft.com/office/drawing/2014/main" id="{BBBFF3A1-8689-891A-C0A6-961D9E2359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6697" y="2932703"/>
                <a:ext cx="4276977" cy="74993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 err="1">
                    <a:solidFill>
                      <a:srgbClr val="2F2F2F"/>
                    </a:solidFill>
                    <a:ea typeface="思源黑体 CN Medium"/>
                  </a:rPr>
                  <a:t>提供年度趋势总图、多主题对比和时间范围动态筛选功能</a:t>
                </a:r>
                <a:r>
                  <a:rPr lang="en-US" sz="1400" b="0" i="0" u="none" dirty="0">
                    <a:solidFill>
                      <a:srgbClr val="2F2F2F"/>
                    </a:solidFill>
                    <a:ea typeface="思源黑体 CN Medium"/>
                  </a:rPr>
                  <a:t>。</a:t>
                </a:r>
              </a:p>
            </p:txBody>
          </p:sp>
          <p:sp>
            <p:nvSpPr>
              <p:cNvPr id="97" name="Bullet2" descr="75b79357-77e7-4292-8448-cdb429369050">
                <a:extLst>
                  <a:ext uri="{FF2B5EF4-FFF2-40B4-BE49-F238E27FC236}">
                    <a16:creationId xmlns:a16="http://schemas.microsoft.com/office/drawing/2014/main" id="{2F8BF95A-B11E-5CAD-CB91-CDE4B094BA17}"/>
                  </a:ext>
                </a:extLst>
              </p:cNvPr>
              <p:cNvSpPr txBox="1"/>
              <p:nvPr/>
            </p:nvSpPr>
            <p:spPr>
              <a:xfrm>
                <a:off x="6076695" y="2412394"/>
                <a:ext cx="4276981" cy="520307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1800" b="1" dirty="0" err="1">
                    <a:solidFill>
                      <a:srgbClr val="2F2F2F"/>
                    </a:solidFill>
                  </a:rPr>
                  <a:t>趋势可视化</a:t>
                </a:r>
                <a:endParaRPr lang="en-US" sz="1800" b="1" dirty="0">
                  <a:solidFill>
                    <a:srgbClr val="2F2F2F"/>
                  </a:solidFill>
                </a:endParaRPr>
              </a:p>
            </p:txBody>
          </p:sp>
        </p:grpSp>
        <p:grpSp>
          <p:nvGrpSpPr>
            <p:cNvPr id="5" name="组合 4" descr="2b7c6a37-c410-4a2b-abab-21eb1ab0ecbc">
              <a:extLst>
                <a:ext uri="{FF2B5EF4-FFF2-40B4-BE49-F238E27FC236}">
                  <a16:creationId xmlns:a16="http://schemas.microsoft.com/office/drawing/2014/main" id="{A9DFDFBC-96D5-1F31-B512-B479F405DB49}"/>
                </a:ext>
              </a:extLst>
            </p:cNvPr>
            <p:cNvGrpSpPr/>
            <p:nvPr/>
          </p:nvGrpSpPr>
          <p:grpSpPr>
            <a:xfrm>
              <a:off x="1980169" y="4495194"/>
              <a:ext cx="4276981" cy="1270245"/>
              <a:chOff x="1980169" y="4495194"/>
              <a:chExt cx="4276981" cy="1270245"/>
            </a:xfrm>
          </p:grpSpPr>
          <p:sp>
            <p:nvSpPr>
              <p:cNvPr id="118" name="Text3" descr="ac33f919-6ae0-469b-85a2-3d991df57f02">
                <a:extLst>
                  <a:ext uri="{FF2B5EF4-FFF2-40B4-BE49-F238E27FC236}">
                    <a16:creationId xmlns:a16="http://schemas.microsoft.com/office/drawing/2014/main" id="{9076BF87-2CCF-48D6-C8CB-B7E892E126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0171" y="5015503"/>
                <a:ext cx="4276977" cy="74993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 err="1">
                    <a:solidFill>
                      <a:srgbClr val="2F2F2F"/>
                    </a:solidFill>
                    <a:ea typeface="思源黑体 CN Medium"/>
                  </a:rPr>
                  <a:t>借助pyLDAvis交互式主题地图，展现技术生态系统</a:t>
                </a:r>
                <a:r>
                  <a:rPr lang="en-US" sz="1400" b="0" i="0" u="none" dirty="0">
                    <a:solidFill>
                      <a:srgbClr val="2F2F2F"/>
                    </a:solidFill>
                    <a:ea typeface="思源黑体 CN Medium"/>
                  </a:rPr>
                  <a:t>。</a:t>
                </a:r>
              </a:p>
            </p:txBody>
          </p:sp>
          <p:sp>
            <p:nvSpPr>
              <p:cNvPr id="119" name="Bullet3" descr="d829143d-431c-447a-bebf-752cf3329f6e">
                <a:extLst>
                  <a:ext uri="{FF2B5EF4-FFF2-40B4-BE49-F238E27FC236}">
                    <a16:creationId xmlns:a16="http://schemas.microsoft.com/office/drawing/2014/main" id="{9CFD2602-2A0A-40EF-D3CD-C661CF94634F}"/>
                  </a:ext>
                </a:extLst>
              </p:cNvPr>
              <p:cNvSpPr txBox="1"/>
              <p:nvPr/>
            </p:nvSpPr>
            <p:spPr>
              <a:xfrm>
                <a:off x="1980169" y="4495194"/>
                <a:ext cx="4276981" cy="520307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1800" b="1" dirty="0" err="1">
                    <a:solidFill>
                      <a:srgbClr val="2F2F2F"/>
                    </a:solidFill>
                  </a:rPr>
                  <a:t>主题地图探索</a:t>
                </a:r>
                <a:endParaRPr lang="en-US" sz="1800" b="1" dirty="0">
                  <a:solidFill>
                    <a:srgbClr val="2F2F2F"/>
                  </a:solidFill>
                </a:endParaRPr>
              </a:p>
            </p:txBody>
          </p:sp>
        </p:grpSp>
        <p:grpSp>
          <p:nvGrpSpPr>
            <p:cNvPr id="6" name="组合 5" descr="2e479b62-995d-42bd-9c69-ae067114f933">
              <a:extLst>
                <a:ext uri="{FF2B5EF4-FFF2-40B4-BE49-F238E27FC236}">
                  <a16:creationId xmlns:a16="http://schemas.microsoft.com/office/drawing/2014/main" id="{6485D773-033D-B3B3-6179-B64D32897536}"/>
                </a:ext>
              </a:extLst>
            </p:cNvPr>
            <p:cNvGrpSpPr/>
            <p:nvPr/>
          </p:nvGrpSpPr>
          <p:grpSpPr>
            <a:xfrm>
              <a:off x="7110969" y="4495194"/>
              <a:ext cx="4276981" cy="1270245"/>
              <a:chOff x="7110969" y="4495194"/>
              <a:chExt cx="4276981" cy="1270245"/>
            </a:xfrm>
          </p:grpSpPr>
          <p:sp>
            <p:nvSpPr>
              <p:cNvPr id="140" name="Text4" descr="a3a02a39-c0e0-4776-accf-8d0b4a513347">
                <a:extLst>
                  <a:ext uri="{FF2B5EF4-FFF2-40B4-BE49-F238E27FC236}">
                    <a16:creationId xmlns:a16="http://schemas.microsoft.com/office/drawing/2014/main" id="{8445B2B2-E9CF-3384-92D9-ED1BE8F992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0971" y="5015503"/>
                <a:ext cx="4276977" cy="749936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</a:pPr>
                <a:r>
                  <a:rPr lang="en-US" sz="1400" b="0" i="0" u="none" dirty="0" err="1">
                    <a:solidFill>
                      <a:srgbClr val="2F2F2F"/>
                    </a:solidFill>
                    <a:ea typeface="思源黑体 CN Medium"/>
                  </a:rPr>
                  <a:t>集成大语言模型，实现多场景智能分析</a:t>
                </a:r>
                <a:r>
                  <a:rPr lang="en-US" sz="1400" b="0" i="0" u="none" dirty="0">
                    <a:solidFill>
                      <a:srgbClr val="2F2F2F"/>
                    </a:solidFill>
                    <a:ea typeface="思源黑体 CN Medium"/>
                  </a:rPr>
                  <a:t>。</a:t>
                </a:r>
              </a:p>
            </p:txBody>
          </p:sp>
          <p:sp>
            <p:nvSpPr>
              <p:cNvPr id="141" name="Bullet4" descr="433e425f-aee3-4b88-9952-238646a20d86">
                <a:extLst>
                  <a:ext uri="{FF2B5EF4-FFF2-40B4-BE49-F238E27FC236}">
                    <a16:creationId xmlns:a16="http://schemas.microsoft.com/office/drawing/2014/main" id="{B14BD3EF-55C4-E044-B693-64565188ECBF}"/>
                  </a:ext>
                </a:extLst>
              </p:cNvPr>
              <p:cNvSpPr txBox="1"/>
              <p:nvPr/>
            </p:nvSpPr>
            <p:spPr>
              <a:xfrm>
                <a:off x="7110969" y="4495194"/>
                <a:ext cx="4276981" cy="520307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>
                <a:defPPr>
                  <a:defRPr lang="zh-CN"/>
                </a:defPPr>
                <a:lvl1pPr marL="0" algn="ctr" defTabSz="914400" rtl="0" eaLnBrk="1" latinLnBrk="0" hangingPunct="1">
                  <a:lnSpc>
                    <a:spcPct val="150000"/>
                  </a:lnSpc>
                  <a:defRPr sz="1200" kern="120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n-US" sz="1800" b="1" dirty="0" err="1">
                    <a:solidFill>
                      <a:srgbClr val="2F2F2F"/>
                    </a:solidFill>
                  </a:rPr>
                  <a:t>AI深度分析</a:t>
                </a:r>
                <a:endParaRPr lang="en-US" sz="1800" b="1" dirty="0">
                  <a:solidFill>
                    <a:srgbClr val="2F2F2F"/>
                  </a:solidFill>
                </a:endParaRPr>
              </a:p>
            </p:txBody>
          </p:sp>
        </p:grpSp>
      </p:grpSp>
      <p:sp>
        <p:nvSpPr>
          <p:cNvPr id="2" name="标题 1" descr="f8911d0b-d6bf-404a-bc51-40687f0e7af4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 dirty="0" err="1">
                <a:solidFill>
                  <a:srgbClr val="2F2F2F"/>
                </a:solidFill>
                <a:ea typeface="思源黑体 CN Heavy"/>
              </a:rPr>
              <a:t>核心功能</a:t>
            </a:r>
            <a:endParaRPr lang="en-US" sz="2800" b="1" i="0" u="none" dirty="0">
              <a:solidFill>
                <a:srgbClr val="2F2F2F"/>
              </a:solidFill>
              <a:ea typeface="思源黑体 CN Heavy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8911d0b-d6bf-404a-bc51-40687f0e7af4"/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2800" b="1" i="0" u="none" dirty="0" err="1">
                <a:solidFill>
                  <a:srgbClr val="2F2F2F"/>
                </a:solidFill>
                <a:ea typeface="思源黑体 CN Heavy"/>
              </a:rPr>
              <a:t>技术架构</a:t>
            </a:r>
            <a:endParaRPr lang="en-US" sz="2800" b="1" i="0" u="none" dirty="0">
              <a:solidFill>
                <a:srgbClr val="2F2F2F"/>
              </a:solidFill>
              <a:ea typeface="思源黑体 CN Heavy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C2930C2-780C-8D71-DF72-F08DB696C963}"/>
              </a:ext>
            </a:extLst>
          </p:cNvPr>
          <p:cNvSpPr/>
          <p:nvPr/>
        </p:nvSpPr>
        <p:spPr>
          <a:xfrm>
            <a:off x="1296139" y="1331648"/>
            <a:ext cx="9641149" cy="914400"/>
          </a:xfrm>
          <a:prstGeom prst="roundRect">
            <a:avLst>
              <a:gd name="adj" fmla="val 45793"/>
            </a:avLst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D5D2D3-C599-0641-90EF-DCB887E7393F}"/>
              </a:ext>
            </a:extLst>
          </p:cNvPr>
          <p:cNvSpPr txBox="1"/>
          <p:nvPr/>
        </p:nvSpPr>
        <p:spPr>
          <a:xfrm>
            <a:off x="1580224" y="1419516"/>
            <a:ext cx="1020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F2F2F"/>
                </a:solidFill>
                <a:latin typeface="+mj-lt"/>
                <a:cs typeface="+mj-cs"/>
              </a:rPr>
              <a:t>表示层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8F924A-A8C9-EB7F-FDC3-D309F3978075}"/>
              </a:ext>
            </a:extLst>
          </p:cNvPr>
          <p:cNvSpPr txBox="1"/>
          <p:nvPr/>
        </p:nvSpPr>
        <p:spPr>
          <a:xfrm>
            <a:off x="3907652" y="1588793"/>
            <a:ext cx="420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F2F2F"/>
                </a:solidFill>
              </a:rPr>
              <a:t>React + TypeScript + Vite </a:t>
            </a:r>
            <a:r>
              <a:rPr lang="zh-CN" altLang="en-US" sz="2000" dirty="0">
                <a:solidFill>
                  <a:srgbClr val="2F2F2F"/>
                </a:solidFill>
              </a:rPr>
              <a:t>前端应用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4892600-0DF1-5FCA-13EF-CE861415E45B}"/>
              </a:ext>
            </a:extLst>
          </p:cNvPr>
          <p:cNvSpPr/>
          <p:nvPr/>
        </p:nvSpPr>
        <p:spPr>
          <a:xfrm>
            <a:off x="1296139" y="2789066"/>
            <a:ext cx="9641149" cy="914400"/>
          </a:xfrm>
          <a:prstGeom prst="roundRect">
            <a:avLst>
              <a:gd name="adj" fmla="val 45793"/>
            </a:avLst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6F8508-4DFF-32F9-AFB6-41005BE57A61}"/>
              </a:ext>
            </a:extLst>
          </p:cNvPr>
          <p:cNvSpPr txBox="1"/>
          <p:nvPr/>
        </p:nvSpPr>
        <p:spPr>
          <a:xfrm>
            <a:off x="1580224" y="2876934"/>
            <a:ext cx="1020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F2F2F"/>
                </a:solidFill>
                <a:latin typeface="+mj-lt"/>
                <a:cs typeface="+mj-cs"/>
              </a:rPr>
              <a:t>应用层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F644C8-3078-247C-1B9E-A6C15B3BE73D}"/>
              </a:ext>
            </a:extLst>
          </p:cNvPr>
          <p:cNvSpPr txBox="1"/>
          <p:nvPr/>
        </p:nvSpPr>
        <p:spPr>
          <a:xfrm>
            <a:off x="3907652" y="3046211"/>
            <a:ext cx="420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F2F2F"/>
                </a:solidFill>
              </a:rPr>
              <a:t>Flask + Python </a:t>
            </a:r>
            <a:r>
              <a:rPr lang="zh-CN" altLang="en-US" sz="2000" dirty="0">
                <a:solidFill>
                  <a:srgbClr val="2F2F2F"/>
                </a:solidFill>
              </a:rPr>
              <a:t>后端服务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46D1946-BB82-4B98-18EF-4E874874CCCA}"/>
              </a:ext>
            </a:extLst>
          </p:cNvPr>
          <p:cNvSpPr/>
          <p:nvPr/>
        </p:nvSpPr>
        <p:spPr>
          <a:xfrm>
            <a:off x="1296139" y="4246484"/>
            <a:ext cx="9641149" cy="914400"/>
          </a:xfrm>
          <a:prstGeom prst="roundRect">
            <a:avLst>
              <a:gd name="adj" fmla="val 45793"/>
            </a:avLst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667103-4805-B4D6-7426-7B6075D2975C}"/>
              </a:ext>
            </a:extLst>
          </p:cNvPr>
          <p:cNvSpPr txBox="1"/>
          <p:nvPr/>
        </p:nvSpPr>
        <p:spPr>
          <a:xfrm>
            <a:off x="1580224" y="4334352"/>
            <a:ext cx="1020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F2F2F"/>
                </a:solidFill>
                <a:latin typeface="+mj-lt"/>
                <a:cs typeface="+mj-cs"/>
              </a:rPr>
              <a:t>模型层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8664985-F088-00A8-A1A9-2E95AF026AE5}"/>
              </a:ext>
            </a:extLst>
          </p:cNvPr>
          <p:cNvSpPr txBox="1"/>
          <p:nvPr/>
        </p:nvSpPr>
        <p:spPr>
          <a:xfrm>
            <a:off x="3907652" y="4503629"/>
            <a:ext cx="420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F2F2F"/>
                </a:solidFill>
              </a:rPr>
              <a:t>LDA </a:t>
            </a:r>
            <a:r>
              <a:rPr lang="zh-CN" altLang="en-US" sz="2000" dirty="0">
                <a:solidFill>
                  <a:srgbClr val="2F2F2F"/>
                </a:solidFill>
              </a:rPr>
              <a:t>主题建模 </a:t>
            </a:r>
            <a:r>
              <a:rPr lang="en-US" altLang="zh-CN" sz="2000" dirty="0">
                <a:solidFill>
                  <a:srgbClr val="2F2F2F"/>
                </a:solidFill>
              </a:rPr>
              <a:t>+ </a:t>
            </a:r>
            <a:r>
              <a:rPr lang="zh-CN" altLang="en-US" sz="2000" dirty="0">
                <a:solidFill>
                  <a:srgbClr val="2F2F2F"/>
                </a:solidFill>
              </a:rPr>
              <a:t>机器学习算法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AFC5CE2-22D3-A396-8994-F37B96641CAC}"/>
              </a:ext>
            </a:extLst>
          </p:cNvPr>
          <p:cNvSpPr/>
          <p:nvPr/>
        </p:nvSpPr>
        <p:spPr>
          <a:xfrm>
            <a:off x="1296139" y="5703902"/>
            <a:ext cx="9641149" cy="914400"/>
          </a:xfrm>
          <a:prstGeom prst="roundRect">
            <a:avLst>
              <a:gd name="adj" fmla="val 45793"/>
            </a:avLst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A6ACCC-82B3-E98F-A4EB-627ACD949678}"/>
              </a:ext>
            </a:extLst>
          </p:cNvPr>
          <p:cNvSpPr txBox="1"/>
          <p:nvPr/>
        </p:nvSpPr>
        <p:spPr>
          <a:xfrm>
            <a:off x="1580224" y="5791770"/>
            <a:ext cx="1020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2F2F2F"/>
                </a:solidFill>
                <a:latin typeface="+mj-lt"/>
                <a:cs typeface="+mj-cs"/>
              </a:rPr>
              <a:t>数据层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A1F9A57-66AC-6A48-4068-5490EEF6C182}"/>
              </a:ext>
            </a:extLst>
          </p:cNvPr>
          <p:cNvSpPr txBox="1"/>
          <p:nvPr/>
        </p:nvSpPr>
        <p:spPr>
          <a:xfrm>
            <a:off x="3907651" y="5961047"/>
            <a:ext cx="5200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F2F2F"/>
                </a:solidFill>
              </a:rPr>
              <a:t>CSV</a:t>
            </a:r>
            <a:r>
              <a:rPr lang="zh-CN" altLang="en-US" sz="2000" dirty="0">
                <a:solidFill>
                  <a:srgbClr val="2F2F2F"/>
                </a:solidFill>
              </a:rPr>
              <a:t>数据 </a:t>
            </a:r>
            <a:r>
              <a:rPr lang="en-US" altLang="zh-CN" sz="2000" dirty="0">
                <a:solidFill>
                  <a:srgbClr val="2F2F2F"/>
                </a:solidFill>
              </a:rPr>
              <a:t>+ Parquet</a:t>
            </a:r>
            <a:r>
              <a:rPr lang="zh-CN" altLang="en-US" sz="2000" dirty="0">
                <a:solidFill>
                  <a:srgbClr val="2F2F2F"/>
                </a:solidFill>
              </a:rPr>
              <a:t>向量化数据 </a:t>
            </a:r>
            <a:r>
              <a:rPr lang="en-US" altLang="zh-CN" sz="2000" dirty="0">
                <a:solidFill>
                  <a:srgbClr val="2F2F2F"/>
                </a:solidFill>
              </a:rPr>
              <a:t>+ LDA</a:t>
            </a:r>
            <a:r>
              <a:rPr lang="zh-CN" altLang="en-US" sz="2000" dirty="0">
                <a:solidFill>
                  <a:srgbClr val="2F2F2F"/>
                </a:solidFill>
              </a:rPr>
              <a:t>模型数据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4308B61-E325-2EB9-3448-A91F438BE911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6116714" y="2246048"/>
            <a:ext cx="0" cy="543018"/>
          </a:xfrm>
          <a:prstGeom prst="straightConnector1">
            <a:avLst/>
          </a:prstGeom>
          <a:ln w="38100">
            <a:solidFill>
              <a:srgbClr val="A9B5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85CC5E3-B834-397A-8BE6-0F962FD66C7A}"/>
              </a:ext>
            </a:extLst>
          </p:cNvPr>
          <p:cNvCxnSpPr>
            <a:stCxn id="7" idx="2"/>
            <a:endCxn id="25" idx="0"/>
          </p:cNvCxnSpPr>
          <p:nvPr/>
        </p:nvCxnSpPr>
        <p:spPr>
          <a:xfrm>
            <a:off x="6116714" y="3703466"/>
            <a:ext cx="0" cy="543018"/>
          </a:xfrm>
          <a:prstGeom prst="straightConnector1">
            <a:avLst/>
          </a:prstGeom>
          <a:ln w="38100">
            <a:solidFill>
              <a:srgbClr val="A9B5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6B394F3-3DF5-4C01-5F10-FAD7B8E4C6DA}"/>
              </a:ext>
            </a:extLst>
          </p:cNvPr>
          <p:cNvCxnSpPr>
            <a:stCxn id="25" idx="2"/>
            <a:endCxn id="28" idx="0"/>
          </p:cNvCxnSpPr>
          <p:nvPr/>
        </p:nvCxnSpPr>
        <p:spPr>
          <a:xfrm>
            <a:off x="6116714" y="5160884"/>
            <a:ext cx="0" cy="543018"/>
          </a:xfrm>
          <a:prstGeom prst="straightConnector1">
            <a:avLst/>
          </a:prstGeom>
          <a:ln w="38100">
            <a:solidFill>
              <a:srgbClr val="A9B5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D0EA73A-CD0F-1C5C-1ED5-080886540BC6}"/>
              </a:ext>
            </a:extLst>
          </p:cNvPr>
          <p:cNvSpPr txBox="1"/>
          <p:nvPr/>
        </p:nvSpPr>
        <p:spPr>
          <a:xfrm>
            <a:off x="6251357" y="2347255"/>
            <a:ext cx="135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97C90"/>
                </a:solidFill>
                <a:latin typeface="+mj-lt"/>
                <a:cs typeface="+mj-cs"/>
              </a:rPr>
              <a:t>HTTP</a:t>
            </a:r>
            <a:r>
              <a:rPr lang="zh-CN" altLang="en-US" b="1" dirty="0">
                <a:solidFill>
                  <a:srgbClr val="697C90"/>
                </a:solidFill>
                <a:latin typeface="+mj-lt"/>
                <a:cs typeface="+mj-cs"/>
              </a:rPr>
              <a:t> </a:t>
            </a:r>
            <a:r>
              <a:rPr lang="en-US" altLang="zh-CN" b="1" dirty="0">
                <a:solidFill>
                  <a:srgbClr val="697C90"/>
                </a:solidFill>
                <a:latin typeface="+mj-lt"/>
                <a:cs typeface="+mj-cs"/>
              </a:rPr>
              <a:t>API</a:t>
            </a:r>
            <a:endParaRPr lang="zh-CN" altLang="en-US" b="1" dirty="0">
              <a:solidFill>
                <a:srgbClr val="697C90"/>
              </a:solidFill>
              <a:latin typeface="+mj-lt"/>
              <a:cs typeface="+mj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39D5B21-D537-ED49-B087-F36826A56FC4}"/>
              </a:ext>
            </a:extLst>
          </p:cNvPr>
          <p:cNvSpPr txBox="1"/>
          <p:nvPr/>
        </p:nvSpPr>
        <p:spPr>
          <a:xfrm>
            <a:off x="6251357" y="3790309"/>
            <a:ext cx="135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97C90"/>
                </a:solidFill>
                <a:latin typeface="+mj-lt"/>
                <a:cs typeface="+mj-cs"/>
              </a:rPr>
              <a:t>模型加载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787A582-B0F0-9227-26E5-E540C165532E}"/>
              </a:ext>
            </a:extLst>
          </p:cNvPr>
          <p:cNvSpPr txBox="1"/>
          <p:nvPr/>
        </p:nvSpPr>
        <p:spPr>
          <a:xfrm>
            <a:off x="6251357" y="5233363"/>
            <a:ext cx="135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97C90"/>
                </a:solidFill>
                <a:latin typeface="+mj-lt"/>
                <a:cs typeface="+mj-cs"/>
              </a:rPr>
              <a:t>数据访问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30A65-476B-0543-3C14-E4D2946E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f8911d0b-d6bf-404a-bc51-40687f0e7af4">
            <a:extLst>
              <a:ext uri="{FF2B5EF4-FFF2-40B4-BE49-F238E27FC236}">
                <a16:creationId xmlns:a16="http://schemas.microsoft.com/office/drawing/2014/main" id="{1B81BCEB-D4BD-0004-6C87-AD4D4A212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Ctr="0"/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2F2F2F"/>
                </a:solidFill>
                <a:ea typeface="思源黑体 CN Heavy"/>
              </a:rPr>
              <a:t>LDA</a:t>
            </a:r>
            <a:r>
              <a:rPr lang="zh-CN" altLang="en-US" dirty="0">
                <a:solidFill>
                  <a:srgbClr val="2F2F2F"/>
                </a:solidFill>
                <a:ea typeface="思源黑体 CN Heavy"/>
              </a:rPr>
              <a:t>主题模型原理</a:t>
            </a:r>
            <a:endParaRPr lang="en-US" sz="2800" b="1" i="0" u="none" dirty="0">
              <a:solidFill>
                <a:srgbClr val="2F2F2F"/>
              </a:solidFill>
              <a:ea typeface="思源黑体 CN Heavy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71F495A-2F62-5DAC-0948-8545E8218C1A}"/>
              </a:ext>
            </a:extLst>
          </p:cNvPr>
          <p:cNvSpPr/>
          <p:nvPr/>
        </p:nvSpPr>
        <p:spPr>
          <a:xfrm>
            <a:off x="1441636" y="2450034"/>
            <a:ext cx="826373" cy="2394192"/>
          </a:xfrm>
          <a:prstGeom prst="rect">
            <a:avLst/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</a:rPr>
              <a:t>文章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A20869-8957-3DED-8D32-D0312260FBA6}"/>
              </a:ext>
            </a:extLst>
          </p:cNvPr>
          <p:cNvSpPr/>
          <p:nvPr/>
        </p:nvSpPr>
        <p:spPr>
          <a:xfrm>
            <a:off x="3597194" y="1919882"/>
            <a:ext cx="1291208" cy="530152"/>
          </a:xfrm>
          <a:prstGeom prst="rect">
            <a:avLst/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关键词</a:t>
            </a:r>
            <a:r>
              <a:rPr lang="en-US" altLang="zh-CN" sz="2000" b="1" dirty="0">
                <a:solidFill>
                  <a:schemeClr val="tx1"/>
                </a:solidFill>
              </a:rPr>
              <a:t>1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C6EA7F-5214-8BC4-F9F8-4F818B8CF8BC}"/>
              </a:ext>
            </a:extLst>
          </p:cNvPr>
          <p:cNvSpPr/>
          <p:nvPr/>
        </p:nvSpPr>
        <p:spPr>
          <a:xfrm>
            <a:off x="3597194" y="2898848"/>
            <a:ext cx="1291208" cy="530152"/>
          </a:xfrm>
          <a:prstGeom prst="rect">
            <a:avLst/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关键词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A4566A-34B3-3269-2001-024924FE8E98}"/>
              </a:ext>
            </a:extLst>
          </p:cNvPr>
          <p:cNvSpPr/>
          <p:nvPr/>
        </p:nvSpPr>
        <p:spPr>
          <a:xfrm>
            <a:off x="3597194" y="3877814"/>
            <a:ext cx="1291208" cy="530152"/>
          </a:xfrm>
          <a:prstGeom prst="rect">
            <a:avLst/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关键词</a:t>
            </a:r>
            <a:r>
              <a:rPr lang="en-US" altLang="zh-CN" sz="2000" b="1" dirty="0">
                <a:solidFill>
                  <a:schemeClr val="tx1"/>
                </a:solidFill>
              </a:rPr>
              <a:t>3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3CADFD-F9D8-62F7-F199-2DDFD7B7AD61}"/>
              </a:ext>
            </a:extLst>
          </p:cNvPr>
          <p:cNvSpPr/>
          <p:nvPr/>
        </p:nvSpPr>
        <p:spPr>
          <a:xfrm>
            <a:off x="3597194" y="4856780"/>
            <a:ext cx="1291208" cy="530152"/>
          </a:xfrm>
          <a:prstGeom prst="rect">
            <a:avLst/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关键词</a:t>
            </a:r>
            <a:r>
              <a:rPr lang="en-US" altLang="zh-CN" sz="2000" b="1" dirty="0">
                <a:solidFill>
                  <a:schemeClr val="tx1"/>
                </a:solidFill>
              </a:rPr>
              <a:t>4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45EA691-AA6A-EBCD-9984-F5A92D6445AA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2268009" y="2184958"/>
            <a:ext cx="1329185" cy="1462172"/>
          </a:xfrm>
          <a:prstGeom prst="straightConnector1">
            <a:avLst/>
          </a:prstGeom>
          <a:ln w="38100">
            <a:solidFill>
              <a:srgbClr val="B8C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8912195-BD5F-8FFB-F8E0-40C183333C44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2268009" y="3163924"/>
            <a:ext cx="1329185" cy="483206"/>
          </a:xfrm>
          <a:prstGeom prst="straightConnector1">
            <a:avLst/>
          </a:prstGeom>
          <a:ln w="38100">
            <a:solidFill>
              <a:srgbClr val="B8C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F67222F-6C69-83D1-95B7-E66031B9C124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268009" y="3647130"/>
            <a:ext cx="1329185" cy="495760"/>
          </a:xfrm>
          <a:prstGeom prst="straightConnector1">
            <a:avLst/>
          </a:prstGeom>
          <a:ln w="38100">
            <a:solidFill>
              <a:srgbClr val="B8C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7D61B62-1A54-B3C5-7804-031391963D78}"/>
              </a:ext>
            </a:extLst>
          </p:cNvPr>
          <p:cNvCxnSpPr>
            <a:stCxn id="4" idx="3"/>
            <a:endCxn id="12" idx="1"/>
          </p:cNvCxnSpPr>
          <p:nvPr/>
        </p:nvCxnSpPr>
        <p:spPr>
          <a:xfrm>
            <a:off x="2268009" y="3647130"/>
            <a:ext cx="1329185" cy="1474726"/>
          </a:xfrm>
          <a:prstGeom prst="straightConnector1">
            <a:avLst/>
          </a:prstGeom>
          <a:ln w="38100">
            <a:solidFill>
              <a:srgbClr val="B8C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367B973-2843-7D5B-2C03-C0D0EFA61B73}"/>
              </a:ext>
            </a:extLst>
          </p:cNvPr>
          <p:cNvSpPr/>
          <p:nvPr/>
        </p:nvSpPr>
        <p:spPr>
          <a:xfrm>
            <a:off x="6785757" y="2238021"/>
            <a:ext cx="1291208" cy="530152"/>
          </a:xfrm>
          <a:prstGeom prst="rect">
            <a:avLst/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主题</a:t>
            </a:r>
            <a:r>
              <a:rPr lang="en-US" altLang="zh-CN" sz="2000" b="1" dirty="0">
                <a:solidFill>
                  <a:schemeClr val="tx1"/>
                </a:solidFill>
              </a:rPr>
              <a:t>1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E8C663E-36E8-E021-117F-FDBCF31D8211}"/>
              </a:ext>
            </a:extLst>
          </p:cNvPr>
          <p:cNvSpPr/>
          <p:nvPr/>
        </p:nvSpPr>
        <p:spPr>
          <a:xfrm>
            <a:off x="6785757" y="3517862"/>
            <a:ext cx="1291208" cy="530152"/>
          </a:xfrm>
          <a:prstGeom prst="rect">
            <a:avLst/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主题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A0A694A-C2E2-1832-51DA-1A245F4296D1}"/>
              </a:ext>
            </a:extLst>
          </p:cNvPr>
          <p:cNvSpPr/>
          <p:nvPr/>
        </p:nvSpPr>
        <p:spPr>
          <a:xfrm>
            <a:off x="6785757" y="4825911"/>
            <a:ext cx="1291208" cy="530152"/>
          </a:xfrm>
          <a:prstGeom prst="rect">
            <a:avLst/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主题</a:t>
            </a:r>
            <a:r>
              <a:rPr lang="en-US" altLang="zh-CN" sz="2000" b="1" dirty="0">
                <a:solidFill>
                  <a:schemeClr val="tx1"/>
                </a:solidFill>
              </a:rPr>
              <a:t>3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712B8E2-AEC0-087C-DB58-24029123AE22}"/>
              </a:ext>
            </a:extLst>
          </p:cNvPr>
          <p:cNvCxnSpPr>
            <a:stCxn id="9" idx="3"/>
            <a:endCxn id="23" idx="1"/>
          </p:cNvCxnSpPr>
          <p:nvPr/>
        </p:nvCxnSpPr>
        <p:spPr>
          <a:xfrm>
            <a:off x="4888402" y="2184958"/>
            <a:ext cx="1897355" cy="318139"/>
          </a:xfrm>
          <a:prstGeom prst="straightConnector1">
            <a:avLst/>
          </a:prstGeom>
          <a:ln w="38100">
            <a:solidFill>
              <a:srgbClr val="B8C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D49BACC-B16D-654B-2083-D87DC6AC79F8}"/>
              </a:ext>
            </a:extLst>
          </p:cNvPr>
          <p:cNvCxnSpPr>
            <a:stCxn id="10" idx="3"/>
            <a:endCxn id="23" idx="1"/>
          </p:cNvCxnSpPr>
          <p:nvPr/>
        </p:nvCxnSpPr>
        <p:spPr>
          <a:xfrm flipV="1">
            <a:off x="4888402" y="2503097"/>
            <a:ext cx="1897355" cy="660827"/>
          </a:xfrm>
          <a:prstGeom prst="straightConnector1">
            <a:avLst/>
          </a:prstGeom>
          <a:ln w="38100">
            <a:solidFill>
              <a:srgbClr val="B8C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C261E35-501E-FDAC-A6A3-1D2451F8EFE4}"/>
              </a:ext>
            </a:extLst>
          </p:cNvPr>
          <p:cNvCxnSpPr>
            <a:stCxn id="11" idx="3"/>
            <a:endCxn id="24" idx="1"/>
          </p:cNvCxnSpPr>
          <p:nvPr/>
        </p:nvCxnSpPr>
        <p:spPr>
          <a:xfrm flipV="1">
            <a:off x="4888402" y="3782938"/>
            <a:ext cx="1897355" cy="359952"/>
          </a:xfrm>
          <a:prstGeom prst="straightConnector1">
            <a:avLst/>
          </a:prstGeom>
          <a:ln w="38100">
            <a:solidFill>
              <a:srgbClr val="B8C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D1C45B4-B663-FA09-4AAC-06A9A815ADE7}"/>
              </a:ext>
            </a:extLst>
          </p:cNvPr>
          <p:cNvCxnSpPr>
            <a:stCxn id="12" idx="3"/>
            <a:endCxn id="31" idx="1"/>
          </p:cNvCxnSpPr>
          <p:nvPr/>
        </p:nvCxnSpPr>
        <p:spPr>
          <a:xfrm flipV="1">
            <a:off x="4888402" y="5090987"/>
            <a:ext cx="1897355" cy="30869"/>
          </a:xfrm>
          <a:prstGeom prst="straightConnector1">
            <a:avLst/>
          </a:prstGeom>
          <a:ln w="38100">
            <a:solidFill>
              <a:srgbClr val="B8C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95E2E8BD-2C4F-C5A4-703B-BA56D9F557CF}"/>
              </a:ext>
            </a:extLst>
          </p:cNvPr>
          <p:cNvSpPr/>
          <p:nvPr/>
        </p:nvSpPr>
        <p:spPr>
          <a:xfrm>
            <a:off x="6400801" y="1886303"/>
            <a:ext cx="2121763" cy="3737906"/>
          </a:xfrm>
          <a:prstGeom prst="rect">
            <a:avLst/>
          </a:prstGeom>
          <a:noFill/>
          <a:ln w="38100">
            <a:solidFill>
              <a:srgbClr val="697C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0F875AE-9F8B-6F45-3A48-8A1B16863EDC}"/>
              </a:ext>
            </a:extLst>
          </p:cNvPr>
          <p:cNvSpPr/>
          <p:nvPr/>
        </p:nvSpPr>
        <p:spPr>
          <a:xfrm>
            <a:off x="9627084" y="3488942"/>
            <a:ext cx="1291208" cy="530152"/>
          </a:xfrm>
          <a:prstGeom prst="rect">
            <a:avLst/>
          </a:prstGeom>
          <a:noFill/>
          <a:ln w="38100">
            <a:solidFill>
              <a:srgbClr val="2B4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主题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C084101-CA4F-AD09-3984-7101CED97F57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8522564" y="3754018"/>
            <a:ext cx="1104520" cy="1238"/>
          </a:xfrm>
          <a:prstGeom prst="straightConnector1">
            <a:avLst/>
          </a:prstGeom>
          <a:ln w="38100">
            <a:solidFill>
              <a:srgbClr val="B8C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8751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3" grpId="0" animBg="1"/>
      <p:bldP spid="24" grpId="0" animBg="1"/>
      <p:bldP spid="31" grpId="0" animBg="1"/>
      <p:bldP spid="44" grpId="0" animBg="1"/>
      <p:bldP spid="4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2B4663"/>
      </a:accent1>
      <a:accent2>
        <a:srgbClr val="FF6B42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F84D4D"/>
      </a:hlink>
      <a:folHlink>
        <a:srgbClr val="979797"/>
      </a:folHlink>
    </a:clrScheme>
    <a:fontScheme name="iSlide">
      <a:majorFont>
        <a:latin typeface="思源黑体 CN Heavy"/>
        <a:ea typeface="思源黑体 CN Heavy"/>
        <a:cs typeface=""/>
      </a:majorFont>
      <a:minorFont>
        <a:latin typeface="思源黑体 CN Medium"/>
        <a:ea typeface="思源黑体 CN Medium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1090</TotalTime>
  <Words>410</Words>
  <Application>Microsoft Office PowerPoint</Application>
  <PresentationFormat>宽屏</PresentationFormat>
  <Paragraphs>109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思源黑体 CN Heavy</vt:lpstr>
      <vt:lpstr>思源黑体 CN Medium</vt:lpstr>
      <vt:lpstr>Arial</vt:lpstr>
      <vt:lpstr>Designed by iSlide</vt:lpstr>
      <vt:lpstr>基于LDA模型的文献主题分析系统</vt:lpstr>
      <vt:lpstr>目录</vt:lpstr>
      <vt:lpstr>项目背景与目标</vt:lpstr>
      <vt:lpstr>科研工作者的痛点</vt:lpstr>
      <vt:lpstr>项目简介</vt:lpstr>
      <vt:lpstr>核心功能与技术架构</vt:lpstr>
      <vt:lpstr>核心功能</vt:lpstr>
      <vt:lpstr>技术架构</vt:lpstr>
      <vt:lpstr>LDA主题模型原理</vt:lpstr>
      <vt:lpstr>创新点与应用场景</vt:lpstr>
      <vt:lpstr>创新亮点</vt:lpstr>
      <vt:lpstr>应用场景</vt:lpstr>
      <vt:lpstr>成果展示与未来展望</vt:lpstr>
      <vt:lpstr>代码展示</vt:lpstr>
      <vt:lpstr>界面展示</vt:lpstr>
      <vt:lpstr>界面展示</vt:lpstr>
      <vt:lpstr>界面展示</vt:lpstr>
      <vt:lpstr>未来展望</vt:lpstr>
      <vt:lpstr>感谢观看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iSlide</dc:creator>
  <cp:lastModifiedBy>haidong wei</cp:lastModifiedBy>
  <cp:revision>44</cp:revision>
  <cp:lastPrinted>2025-03-23T16:00:00Z</cp:lastPrinted>
  <dcterms:created xsi:type="dcterms:W3CDTF">2025-03-23T16:00:00Z</dcterms:created>
  <dcterms:modified xsi:type="dcterms:W3CDTF">2025-11-12T13:53:06Z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02ed6e4e-0387-4af4-bd76-80ede34c3cc4</vt:lpwstr>
  </property>
</Properties>
</file>